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50"/>
  </p:notesMasterIdLst>
  <p:sldIdLst>
    <p:sldId id="302" r:id="rId5"/>
    <p:sldId id="303" r:id="rId6"/>
    <p:sldId id="301" r:id="rId7"/>
    <p:sldId id="283" r:id="rId8"/>
    <p:sldId id="305" r:id="rId9"/>
    <p:sldId id="286" r:id="rId10"/>
    <p:sldId id="287" r:id="rId11"/>
    <p:sldId id="285" r:id="rId12"/>
    <p:sldId id="288" r:id="rId13"/>
    <p:sldId id="304" r:id="rId14"/>
    <p:sldId id="289" r:id="rId15"/>
    <p:sldId id="290" r:id="rId16"/>
    <p:sldId id="291" r:id="rId17"/>
    <p:sldId id="292" r:id="rId18"/>
    <p:sldId id="294" r:id="rId19"/>
    <p:sldId id="293" r:id="rId20"/>
    <p:sldId id="295" r:id="rId21"/>
    <p:sldId id="298" r:id="rId22"/>
    <p:sldId id="296" r:id="rId23"/>
    <p:sldId id="297" r:id="rId24"/>
    <p:sldId id="299" r:id="rId25"/>
    <p:sldId id="282" r:id="rId26"/>
    <p:sldId id="256" r:id="rId27"/>
    <p:sldId id="257" r:id="rId28"/>
    <p:sldId id="261" r:id="rId29"/>
    <p:sldId id="306" r:id="rId30"/>
    <p:sldId id="260" r:id="rId31"/>
    <p:sldId id="259" r:id="rId32"/>
    <p:sldId id="263" r:id="rId33"/>
    <p:sldId id="264" r:id="rId34"/>
    <p:sldId id="262" r:id="rId35"/>
    <p:sldId id="265" r:id="rId36"/>
    <p:sldId id="267" r:id="rId37"/>
    <p:sldId id="271" r:id="rId38"/>
    <p:sldId id="273" r:id="rId39"/>
    <p:sldId id="272" r:id="rId40"/>
    <p:sldId id="268" r:id="rId41"/>
    <p:sldId id="269" r:id="rId42"/>
    <p:sldId id="270" r:id="rId43"/>
    <p:sldId id="274" r:id="rId44"/>
    <p:sldId id="275" r:id="rId45"/>
    <p:sldId id="266" r:id="rId46"/>
    <p:sldId id="278" r:id="rId47"/>
    <p:sldId id="276" r:id="rId48"/>
    <p:sldId id="280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423366-844B-4B94-9680-D967CD3539DE}" v="112" dt="2022-01-26T14:34:15.9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3789" autoAdjust="0"/>
  </p:normalViewPr>
  <p:slideViewPr>
    <p:cSldViewPr snapToGrid="0">
      <p:cViewPr varScale="1">
        <p:scale>
          <a:sx n="71" d="100"/>
          <a:sy n="71" d="100"/>
        </p:scale>
        <p:origin x="20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más Papp" userId="68297c961e001e99" providerId="LiveId" clId="{8520EA21-1017-4BD1-822A-0E5C665430C5}"/>
    <pc:docChg chg="custSel modSld">
      <pc:chgData name="Tamás Papp" userId="68297c961e001e99" providerId="LiveId" clId="{8520EA21-1017-4BD1-822A-0E5C665430C5}" dt="2022-01-27T01:02:51.351" v="57" actId="368"/>
      <pc:docMkLst>
        <pc:docMk/>
      </pc:docMkLst>
      <pc:sldChg chg="modNotes">
        <pc:chgData name="Tamás Papp" userId="68297c961e001e99" providerId="LiveId" clId="{8520EA21-1017-4BD1-822A-0E5C665430C5}" dt="2022-01-27T01:02:51.280" v="33" actId="368"/>
        <pc:sldMkLst>
          <pc:docMk/>
          <pc:sldMk cId="1733435527" sldId="256"/>
        </pc:sldMkLst>
      </pc:sldChg>
      <pc:sldChg chg="modNotes">
        <pc:chgData name="Tamás Papp" userId="68297c961e001e99" providerId="LiveId" clId="{8520EA21-1017-4BD1-822A-0E5C665430C5}" dt="2022-01-27T01:02:51.292" v="37" actId="368"/>
        <pc:sldMkLst>
          <pc:docMk/>
          <pc:sldMk cId="2020090487" sldId="260"/>
        </pc:sldMkLst>
      </pc:sldChg>
      <pc:sldChg chg="modNotes">
        <pc:chgData name="Tamás Papp" userId="68297c961e001e99" providerId="LiveId" clId="{8520EA21-1017-4BD1-822A-0E5C665430C5}" dt="2022-01-27T01:02:51.312" v="43" actId="368"/>
        <pc:sldMkLst>
          <pc:docMk/>
          <pc:sldMk cId="1298820689" sldId="262"/>
        </pc:sldMkLst>
      </pc:sldChg>
      <pc:sldChg chg="modNotes">
        <pc:chgData name="Tamás Papp" userId="68297c961e001e99" providerId="LiveId" clId="{8520EA21-1017-4BD1-822A-0E5C665430C5}" dt="2022-01-27T01:02:51.301" v="39" actId="368"/>
        <pc:sldMkLst>
          <pc:docMk/>
          <pc:sldMk cId="3883730694" sldId="263"/>
        </pc:sldMkLst>
      </pc:sldChg>
      <pc:sldChg chg="modNotes">
        <pc:chgData name="Tamás Papp" userId="68297c961e001e99" providerId="LiveId" clId="{8520EA21-1017-4BD1-822A-0E5C665430C5}" dt="2022-01-27T01:02:51.307" v="41" actId="368"/>
        <pc:sldMkLst>
          <pc:docMk/>
          <pc:sldMk cId="2856106346" sldId="264"/>
        </pc:sldMkLst>
      </pc:sldChg>
      <pc:sldChg chg="modNotes">
        <pc:chgData name="Tamás Papp" userId="68297c961e001e99" providerId="LiveId" clId="{8520EA21-1017-4BD1-822A-0E5C665430C5}" dt="2022-01-27T01:02:51.319" v="45" actId="368"/>
        <pc:sldMkLst>
          <pc:docMk/>
          <pc:sldMk cId="2889717762" sldId="267"/>
        </pc:sldMkLst>
      </pc:sldChg>
      <pc:sldChg chg="modNotes">
        <pc:chgData name="Tamás Papp" userId="68297c961e001e99" providerId="LiveId" clId="{8520EA21-1017-4BD1-822A-0E5C665430C5}" dt="2022-01-27T01:02:51.340" v="53" actId="368"/>
        <pc:sldMkLst>
          <pc:docMk/>
          <pc:sldMk cId="1875581719" sldId="268"/>
        </pc:sldMkLst>
      </pc:sldChg>
      <pc:sldChg chg="modNotes">
        <pc:chgData name="Tamás Papp" userId="68297c961e001e99" providerId="LiveId" clId="{8520EA21-1017-4BD1-822A-0E5C665430C5}" dt="2022-01-27T01:02:51.345" v="55" actId="368"/>
        <pc:sldMkLst>
          <pc:docMk/>
          <pc:sldMk cId="4075636561" sldId="270"/>
        </pc:sldMkLst>
      </pc:sldChg>
      <pc:sldChg chg="modNotes">
        <pc:chgData name="Tamás Papp" userId="68297c961e001e99" providerId="LiveId" clId="{8520EA21-1017-4BD1-822A-0E5C665430C5}" dt="2022-01-27T01:02:51.324" v="47" actId="368"/>
        <pc:sldMkLst>
          <pc:docMk/>
          <pc:sldMk cId="3608791919" sldId="271"/>
        </pc:sldMkLst>
      </pc:sldChg>
      <pc:sldChg chg="modNotes">
        <pc:chgData name="Tamás Papp" userId="68297c961e001e99" providerId="LiveId" clId="{8520EA21-1017-4BD1-822A-0E5C665430C5}" dt="2022-01-27T01:02:51.335" v="51" actId="368"/>
        <pc:sldMkLst>
          <pc:docMk/>
          <pc:sldMk cId="324901438" sldId="272"/>
        </pc:sldMkLst>
      </pc:sldChg>
      <pc:sldChg chg="modNotes">
        <pc:chgData name="Tamás Papp" userId="68297c961e001e99" providerId="LiveId" clId="{8520EA21-1017-4BD1-822A-0E5C665430C5}" dt="2022-01-27T01:02:51.330" v="49" actId="368"/>
        <pc:sldMkLst>
          <pc:docMk/>
          <pc:sldMk cId="2190614783" sldId="273"/>
        </pc:sldMkLst>
      </pc:sldChg>
      <pc:sldChg chg="modNotes">
        <pc:chgData name="Tamás Papp" userId="68297c961e001e99" providerId="LiveId" clId="{8520EA21-1017-4BD1-822A-0E5C665430C5}" dt="2022-01-27T01:02:51.351" v="57" actId="368"/>
        <pc:sldMkLst>
          <pc:docMk/>
          <pc:sldMk cId="343099399" sldId="274"/>
        </pc:sldMkLst>
      </pc:sldChg>
      <pc:sldChg chg="modNotes">
        <pc:chgData name="Tamás Papp" userId="68297c961e001e99" providerId="LiveId" clId="{8520EA21-1017-4BD1-822A-0E5C665430C5}" dt="2022-01-27T01:02:51.188" v="1" actId="368"/>
        <pc:sldMkLst>
          <pc:docMk/>
          <pc:sldMk cId="1739180031" sldId="283"/>
        </pc:sldMkLst>
      </pc:sldChg>
      <pc:sldChg chg="modNotes">
        <pc:chgData name="Tamás Papp" userId="68297c961e001e99" providerId="LiveId" clId="{8520EA21-1017-4BD1-822A-0E5C665430C5}" dt="2022-01-27T01:02:51.211" v="9" actId="368"/>
        <pc:sldMkLst>
          <pc:docMk/>
          <pc:sldMk cId="1073776449" sldId="285"/>
        </pc:sldMkLst>
      </pc:sldChg>
      <pc:sldChg chg="modNotes">
        <pc:chgData name="Tamás Papp" userId="68297c961e001e99" providerId="LiveId" clId="{8520EA21-1017-4BD1-822A-0E5C665430C5}" dt="2022-01-27T01:02:51.199" v="5" actId="368"/>
        <pc:sldMkLst>
          <pc:docMk/>
          <pc:sldMk cId="3588671043" sldId="286"/>
        </pc:sldMkLst>
      </pc:sldChg>
      <pc:sldChg chg="modNotes">
        <pc:chgData name="Tamás Papp" userId="68297c961e001e99" providerId="LiveId" clId="{8520EA21-1017-4BD1-822A-0E5C665430C5}" dt="2022-01-27T01:02:51.204" v="7" actId="368"/>
        <pc:sldMkLst>
          <pc:docMk/>
          <pc:sldMk cId="2443640616" sldId="287"/>
        </pc:sldMkLst>
      </pc:sldChg>
      <pc:sldChg chg="modNotes">
        <pc:chgData name="Tamás Papp" userId="68297c961e001e99" providerId="LiveId" clId="{8520EA21-1017-4BD1-822A-0E5C665430C5}" dt="2022-01-27T01:02:51.216" v="11" actId="368"/>
        <pc:sldMkLst>
          <pc:docMk/>
          <pc:sldMk cId="4171760130" sldId="288"/>
        </pc:sldMkLst>
      </pc:sldChg>
      <pc:sldChg chg="modNotes">
        <pc:chgData name="Tamás Papp" userId="68297c961e001e99" providerId="LiveId" clId="{8520EA21-1017-4BD1-822A-0E5C665430C5}" dt="2022-01-27T01:02:51.228" v="15" actId="368"/>
        <pc:sldMkLst>
          <pc:docMk/>
          <pc:sldMk cId="1785858991" sldId="289"/>
        </pc:sldMkLst>
      </pc:sldChg>
      <pc:sldChg chg="modNotes">
        <pc:chgData name="Tamás Papp" userId="68297c961e001e99" providerId="LiveId" clId="{8520EA21-1017-4BD1-822A-0E5C665430C5}" dt="2022-01-27T01:02:51.233" v="17" actId="368"/>
        <pc:sldMkLst>
          <pc:docMk/>
          <pc:sldMk cId="2067358383" sldId="290"/>
        </pc:sldMkLst>
      </pc:sldChg>
      <pc:sldChg chg="modNotes">
        <pc:chgData name="Tamás Papp" userId="68297c961e001e99" providerId="LiveId" clId="{8520EA21-1017-4BD1-822A-0E5C665430C5}" dt="2022-01-27T01:02:51.242" v="19" actId="368"/>
        <pc:sldMkLst>
          <pc:docMk/>
          <pc:sldMk cId="3974429959" sldId="292"/>
        </pc:sldMkLst>
      </pc:sldChg>
      <pc:sldChg chg="modNotes">
        <pc:chgData name="Tamás Papp" userId="68297c961e001e99" providerId="LiveId" clId="{8520EA21-1017-4BD1-822A-0E5C665430C5}" dt="2022-01-27T01:02:51.253" v="23" actId="368"/>
        <pc:sldMkLst>
          <pc:docMk/>
          <pc:sldMk cId="3312835900" sldId="293"/>
        </pc:sldMkLst>
      </pc:sldChg>
      <pc:sldChg chg="modNotes">
        <pc:chgData name="Tamás Papp" userId="68297c961e001e99" providerId="LiveId" clId="{8520EA21-1017-4BD1-822A-0E5C665430C5}" dt="2022-01-27T01:02:51.248" v="21" actId="368"/>
        <pc:sldMkLst>
          <pc:docMk/>
          <pc:sldMk cId="868786966" sldId="294"/>
        </pc:sldMkLst>
      </pc:sldChg>
      <pc:sldChg chg="modNotes">
        <pc:chgData name="Tamás Papp" userId="68297c961e001e99" providerId="LiveId" clId="{8520EA21-1017-4BD1-822A-0E5C665430C5}" dt="2022-01-27T01:02:51.258" v="25" actId="368"/>
        <pc:sldMkLst>
          <pc:docMk/>
          <pc:sldMk cId="1180667382" sldId="295"/>
        </pc:sldMkLst>
      </pc:sldChg>
      <pc:sldChg chg="modNotes">
        <pc:chgData name="Tamás Papp" userId="68297c961e001e99" providerId="LiveId" clId="{8520EA21-1017-4BD1-822A-0E5C665430C5}" dt="2022-01-27T01:02:51.268" v="29" actId="368"/>
        <pc:sldMkLst>
          <pc:docMk/>
          <pc:sldMk cId="1908312740" sldId="296"/>
        </pc:sldMkLst>
      </pc:sldChg>
      <pc:sldChg chg="modNotes">
        <pc:chgData name="Tamás Papp" userId="68297c961e001e99" providerId="LiveId" clId="{8520EA21-1017-4BD1-822A-0E5C665430C5}" dt="2022-01-27T01:02:51.273" v="31" actId="368"/>
        <pc:sldMkLst>
          <pc:docMk/>
          <pc:sldMk cId="993287815" sldId="297"/>
        </pc:sldMkLst>
      </pc:sldChg>
      <pc:sldChg chg="modNotes">
        <pc:chgData name="Tamás Papp" userId="68297c961e001e99" providerId="LiveId" clId="{8520EA21-1017-4BD1-822A-0E5C665430C5}" dt="2022-01-27T01:02:51.264" v="27" actId="368"/>
        <pc:sldMkLst>
          <pc:docMk/>
          <pc:sldMk cId="1833748013" sldId="298"/>
        </pc:sldMkLst>
      </pc:sldChg>
      <pc:sldChg chg="modNotes">
        <pc:chgData name="Tamás Papp" userId="68297c961e001e99" providerId="LiveId" clId="{8520EA21-1017-4BD1-822A-0E5C665430C5}" dt="2022-01-27T01:02:51.221" v="13" actId="368"/>
        <pc:sldMkLst>
          <pc:docMk/>
          <pc:sldMk cId="102253278" sldId="304"/>
        </pc:sldMkLst>
      </pc:sldChg>
      <pc:sldChg chg="modNotes">
        <pc:chgData name="Tamás Papp" userId="68297c961e001e99" providerId="LiveId" clId="{8520EA21-1017-4BD1-822A-0E5C665430C5}" dt="2022-01-27T01:02:51.194" v="3" actId="368"/>
        <pc:sldMkLst>
          <pc:docMk/>
          <pc:sldMk cId="1518617483" sldId="305"/>
        </pc:sldMkLst>
      </pc:sldChg>
      <pc:sldChg chg="modNotes">
        <pc:chgData name="Tamás Papp" userId="68297c961e001e99" providerId="LiveId" clId="{8520EA21-1017-4BD1-822A-0E5C665430C5}" dt="2022-01-27T01:02:51.287" v="35" actId="368"/>
        <pc:sldMkLst>
          <pc:docMk/>
          <pc:sldMk cId="295147883" sldId="306"/>
        </pc:sldMkLst>
      </pc:sldChg>
    </pc:docChg>
  </pc:docChgLst>
  <pc:docChgLst>
    <pc:chgData name="Tamás Papp" userId="68297c961e001e99" providerId="LiveId" clId="{81423366-844B-4B94-9680-D967CD3539DE}"/>
    <pc:docChg chg="undo redo custSel addSld delSld modSld sldOrd">
      <pc:chgData name="Tamás Papp" userId="68297c961e001e99" providerId="LiveId" clId="{81423366-844B-4B94-9680-D967CD3539DE}" dt="2022-01-26T14:36:35.678" v="2548" actId="1076"/>
      <pc:docMkLst>
        <pc:docMk/>
      </pc:docMkLst>
      <pc:sldChg chg="ord">
        <pc:chgData name="Tamás Papp" userId="68297c961e001e99" providerId="LiveId" clId="{81423366-844B-4B94-9680-D967CD3539DE}" dt="2022-01-26T12:25:07.628" v="195"/>
        <pc:sldMkLst>
          <pc:docMk/>
          <pc:sldMk cId="1733435527" sldId="256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2225214863" sldId="257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1917716471" sldId="259"/>
        </pc:sldMkLst>
      </pc:sldChg>
      <pc:sldChg chg="modSp mod ord">
        <pc:chgData name="Tamás Papp" userId="68297c961e001e99" providerId="LiveId" clId="{81423366-844B-4B94-9680-D967CD3539DE}" dt="2022-01-26T12:25:07.628" v="195"/>
        <pc:sldMkLst>
          <pc:docMk/>
          <pc:sldMk cId="2020090487" sldId="260"/>
        </pc:sldMkLst>
        <pc:picChg chg="mod">
          <ac:chgData name="Tamás Papp" userId="68297c961e001e99" providerId="LiveId" clId="{81423366-844B-4B94-9680-D967CD3539DE}" dt="2022-01-23T21:33:16.825" v="53" actId="1076"/>
          <ac:picMkLst>
            <pc:docMk/>
            <pc:sldMk cId="2020090487" sldId="260"/>
            <ac:picMk id="11" creationId="{62756478-84A2-4CDB-8DB6-9A4D2A2BD752}"/>
          </ac:picMkLst>
        </pc:picChg>
      </pc:sldChg>
      <pc:sldChg chg="add del ord">
        <pc:chgData name="Tamás Papp" userId="68297c961e001e99" providerId="LiveId" clId="{81423366-844B-4B94-9680-D967CD3539DE}" dt="2022-01-26T14:16:15.260" v="2432" actId="47"/>
        <pc:sldMkLst>
          <pc:docMk/>
          <pc:sldMk cId="1395119982" sldId="261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1298820689" sldId="262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3883730694" sldId="263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2856106346" sldId="264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128299981" sldId="265"/>
        </pc:sldMkLst>
      </pc:sldChg>
      <pc:sldChg chg="delSp modSp mod ord">
        <pc:chgData name="Tamás Papp" userId="68297c961e001e99" providerId="LiveId" clId="{81423366-844B-4B94-9680-D967CD3539DE}" dt="2022-01-26T14:36:35.678" v="2548" actId="1076"/>
        <pc:sldMkLst>
          <pc:docMk/>
          <pc:sldMk cId="1703689552" sldId="266"/>
        </pc:sldMkLst>
        <pc:spChg chg="mod">
          <ac:chgData name="Tamás Papp" userId="68297c961e001e99" providerId="LiveId" clId="{81423366-844B-4B94-9680-D967CD3539DE}" dt="2022-01-26T14:36:34.024" v="2547" actId="6549"/>
          <ac:spMkLst>
            <pc:docMk/>
            <pc:sldMk cId="1703689552" sldId="266"/>
            <ac:spMk id="3" creationId="{4E5B946E-AF85-40B5-8703-99A2B19A8712}"/>
          </ac:spMkLst>
        </pc:spChg>
        <pc:graphicFrameChg chg="mod">
          <ac:chgData name="Tamás Papp" userId="68297c961e001e99" providerId="LiveId" clId="{81423366-844B-4B94-9680-D967CD3539DE}" dt="2022-01-26T14:36:35.678" v="2548" actId="1076"/>
          <ac:graphicFrameMkLst>
            <pc:docMk/>
            <pc:sldMk cId="1703689552" sldId="266"/>
            <ac:graphicFrameMk id="5" creationId="{0D9B84CE-792F-4F42-92AD-F0B7D31412C5}"/>
          </ac:graphicFrameMkLst>
        </pc:graphicFrameChg>
        <pc:graphicFrameChg chg="del mod">
          <ac:chgData name="Tamás Papp" userId="68297c961e001e99" providerId="LiveId" clId="{81423366-844B-4B94-9680-D967CD3539DE}" dt="2022-01-26T14:36:31.926" v="2546" actId="478"/>
          <ac:graphicFrameMkLst>
            <pc:docMk/>
            <pc:sldMk cId="1703689552" sldId="266"/>
            <ac:graphicFrameMk id="8" creationId="{BA8C465A-5BC5-403A-A91C-011C03D73333}"/>
          </ac:graphicFrameMkLst>
        </pc:graphicFrameChg>
      </pc:sldChg>
      <pc:sldChg chg="modSp mod ord modNotesTx">
        <pc:chgData name="Tamás Papp" userId="68297c961e001e99" providerId="LiveId" clId="{81423366-844B-4B94-9680-D967CD3539DE}" dt="2022-01-26T14:26:12.061" v="2541" actId="6549"/>
        <pc:sldMkLst>
          <pc:docMk/>
          <pc:sldMk cId="2889717762" sldId="267"/>
        </pc:sldMkLst>
        <pc:spChg chg="mod">
          <ac:chgData name="Tamás Papp" userId="68297c961e001e99" providerId="LiveId" clId="{81423366-844B-4B94-9680-D967CD3539DE}" dt="2022-01-26T14:25:07.460" v="2540" actId="6549"/>
          <ac:spMkLst>
            <pc:docMk/>
            <pc:sldMk cId="2889717762" sldId="267"/>
            <ac:spMk id="3" creationId="{B2B1E276-6C18-4DE7-AFDF-15C44744CBC8}"/>
          </ac:spMkLst>
        </pc:spChg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1875581719" sldId="268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2837140927" sldId="269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4075636561" sldId="270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3608791919" sldId="271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324901438" sldId="272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2190614783" sldId="273"/>
        </pc:sldMkLst>
      </pc:sldChg>
      <pc:sldChg chg="ord modNotesTx">
        <pc:chgData name="Tamás Papp" userId="68297c961e001e99" providerId="LiveId" clId="{81423366-844B-4B94-9680-D967CD3539DE}" dt="2022-01-26T14:29:25.467" v="2544" actId="6549"/>
        <pc:sldMkLst>
          <pc:docMk/>
          <pc:sldMk cId="343099399" sldId="274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1999980180" sldId="275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3876893857" sldId="276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1380476171" sldId="278"/>
        </pc:sldMkLst>
      </pc:sldChg>
      <pc:sldChg chg="ord">
        <pc:chgData name="Tamás Papp" userId="68297c961e001e99" providerId="LiveId" clId="{81423366-844B-4B94-9680-D967CD3539DE}" dt="2022-01-26T12:25:07.628" v="195"/>
        <pc:sldMkLst>
          <pc:docMk/>
          <pc:sldMk cId="3312071934" sldId="280"/>
        </pc:sldMkLst>
      </pc:sldChg>
      <pc:sldChg chg="addSp delSp modSp mod ord modMedia setBg addAnim delAnim setClrOvrMap">
        <pc:chgData name="Tamás Papp" userId="68297c961e001e99" providerId="LiveId" clId="{81423366-844B-4B94-9680-D967CD3539DE}" dt="2022-01-26T12:29:02.261" v="271"/>
        <pc:sldMkLst>
          <pc:docMk/>
          <pc:sldMk cId="2825799945" sldId="282"/>
        </pc:sldMkLst>
        <pc:spChg chg="mod">
          <ac:chgData name="Tamás Papp" userId="68297c961e001e99" providerId="LiveId" clId="{81423366-844B-4B94-9680-D967CD3539DE}" dt="2022-01-26T12:29:02.260" v="270" actId="26606"/>
          <ac:spMkLst>
            <pc:docMk/>
            <pc:sldMk cId="2825799945" sldId="282"/>
            <ac:spMk id="2" creationId="{6FAA363C-7CA6-470F-90BA-7FA5BE2FE46C}"/>
          </ac:spMkLst>
        </pc:spChg>
        <pc:spChg chg="mod">
          <ac:chgData name="Tamás Papp" userId="68297c961e001e99" providerId="LiveId" clId="{81423366-844B-4B94-9680-D967CD3539DE}" dt="2022-01-26T12:29:02.260" v="270" actId="26606"/>
          <ac:spMkLst>
            <pc:docMk/>
            <pc:sldMk cId="2825799945" sldId="282"/>
            <ac:spMk id="3" creationId="{C6213A70-D111-4180-A020-A201289387B0}"/>
          </ac:spMkLst>
        </pc:spChg>
        <pc:spChg chg="add del">
          <ac:chgData name="Tamás Papp" userId="68297c961e001e99" providerId="LiveId" clId="{81423366-844B-4B94-9680-D967CD3539DE}" dt="2022-01-23T21:29:38.581" v="1" actId="26606"/>
          <ac:spMkLst>
            <pc:docMk/>
            <pc:sldMk cId="2825799945" sldId="282"/>
            <ac:spMk id="9" creationId="{E49CC64F-7275-4E33-961B-0C5CDC439875}"/>
          </ac:spMkLst>
        </pc:spChg>
        <pc:spChg chg="add del">
          <ac:chgData name="Tamás Papp" userId="68297c961e001e99" providerId="LiveId" clId="{81423366-844B-4B94-9680-D967CD3539DE}" dt="2022-01-23T21:29:44.670" v="5" actId="26606"/>
          <ac:spMkLst>
            <pc:docMk/>
            <pc:sldMk cId="2825799945" sldId="282"/>
            <ac:spMk id="11" creationId="{007891EC-4501-44ED-A8C8-B11B6DB767AB}"/>
          </ac:spMkLst>
        </pc:spChg>
        <pc:spChg chg="add del">
          <ac:chgData name="Tamás Papp" userId="68297c961e001e99" providerId="LiveId" clId="{81423366-844B-4B94-9680-D967CD3539DE}" dt="2022-01-23T21:29:44.670" v="5" actId="26606"/>
          <ac:spMkLst>
            <pc:docMk/>
            <pc:sldMk cId="2825799945" sldId="282"/>
            <ac:spMk id="12" creationId="{C1DD1A8A-57D5-4A81-AD04-532B043C5611}"/>
          </ac:spMkLst>
        </pc:spChg>
        <pc:spChg chg="add del">
          <ac:chgData name="Tamás Papp" userId="68297c961e001e99" providerId="LiveId" clId="{81423366-844B-4B94-9680-D967CD3539DE}" dt="2022-01-26T12:29:02.260" v="270" actId="26606"/>
          <ac:spMkLst>
            <pc:docMk/>
            <pc:sldMk cId="2825799945" sldId="282"/>
            <ac:spMk id="15" creationId="{E49CC64F-7275-4E33-961B-0C5CDC439875}"/>
          </ac:spMkLst>
        </pc:spChg>
        <pc:spChg chg="add">
          <ac:chgData name="Tamás Papp" userId="68297c961e001e99" providerId="LiveId" clId="{81423366-844B-4B94-9680-D967CD3539DE}" dt="2022-01-26T12:29:02.260" v="270" actId="26606"/>
          <ac:spMkLst>
            <pc:docMk/>
            <pc:sldMk cId="2825799945" sldId="282"/>
            <ac:spMk id="21" creationId="{ECC07320-C2CA-4E29-8481-9D9E143C7788}"/>
          </ac:spMkLst>
        </pc:spChg>
        <pc:spChg chg="add">
          <ac:chgData name="Tamás Papp" userId="68297c961e001e99" providerId="LiveId" clId="{81423366-844B-4B94-9680-D967CD3539DE}" dt="2022-01-26T12:29:02.260" v="270" actId="26606"/>
          <ac:spMkLst>
            <pc:docMk/>
            <pc:sldMk cId="2825799945" sldId="282"/>
            <ac:spMk id="23" creationId="{178FB36B-5BFE-42CA-BC60-1115E0D95EEC}"/>
          </ac:spMkLst>
        </pc:spChg>
        <pc:picChg chg="add del">
          <ac:chgData name="Tamás Papp" userId="68297c961e001e99" providerId="LiveId" clId="{81423366-844B-4B94-9680-D967CD3539DE}" dt="2022-01-23T21:29:38.581" v="1" actId="26606"/>
          <ac:picMkLst>
            <pc:docMk/>
            <pc:sldMk cId="2825799945" sldId="282"/>
            <ac:picMk id="5" creationId="{B074ABA8-6709-44BD-8E6C-30C11659D96A}"/>
          </ac:picMkLst>
        </pc:picChg>
        <pc:picChg chg="add del mod">
          <ac:chgData name="Tamás Papp" userId="68297c961e001e99" providerId="LiveId" clId="{81423366-844B-4B94-9680-D967CD3539DE}" dt="2022-01-23T21:29:44.670" v="5" actId="26606"/>
          <ac:picMkLst>
            <pc:docMk/>
            <pc:sldMk cId="2825799945" sldId="282"/>
            <ac:picMk id="13" creationId="{F5005163-AD19-4AFD-A949-8BCC2BA5E6A7}"/>
          </ac:picMkLst>
        </pc:picChg>
        <pc:picChg chg="add mod ord">
          <ac:chgData name="Tamás Papp" userId="68297c961e001e99" providerId="LiveId" clId="{81423366-844B-4B94-9680-D967CD3539DE}" dt="2022-01-26T12:29:02.260" v="270" actId="26606"/>
          <ac:picMkLst>
            <pc:docMk/>
            <pc:sldMk cId="2825799945" sldId="282"/>
            <ac:picMk id="16" creationId="{B074ABA8-6709-44BD-8E6C-30C11659D96A}"/>
          </ac:picMkLst>
        </pc:picChg>
      </pc:sldChg>
      <pc:sldChg chg="modNotesTx">
        <pc:chgData name="Tamás Papp" userId="68297c961e001e99" providerId="LiveId" clId="{81423366-844B-4B94-9680-D967CD3539DE}" dt="2022-01-26T13:11:48.096" v="653" actId="20577"/>
        <pc:sldMkLst>
          <pc:docMk/>
          <pc:sldMk cId="1739180031" sldId="283"/>
        </pc:sldMkLst>
      </pc:sldChg>
      <pc:sldChg chg="addSp modSp del mod modMedia setBg">
        <pc:chgData name="Tamás Papp" userId="68297c961e001e99" providerId="LiveId" clId="{81423366-844B-4B94-9680-D967CD3539DE}" dt="2022-01-23T21:31:10.998" v="27" actId="47"/>
        <pc:sldMkLst>
          <pc:docMk/>
          <pc:sldMk cId="2185578506" sldId="284"/>
        </pc:sldMkLst>
        <pc:spChg chg="mod">
          <ac:chgData name="Tamás Papp" userId="68297c961e001e99" providerId="LiveId" clId="{81423366-844B-4B94-9680-D967CD3539DE}" dt="2022-01-23T21:30:48.660" v="17" actId="20577"/>
          <ac:spMkLst>
            <pc:docMk/>
            <pc:sldMk cId="2185578506" sldId="284"/>
            <ac:spMk id="2" creationId="{6FAA363C-7CA6-470F-90BA-7FA5BE2FE46C}"/>
          </ac:spMkLst>
        </pc:spChg>
        <pc:spChg chg="mod">
          <ac:chgData name="Tamás Papp" userId="68297c961e001e99" providerId="LiveId" clId="{81423366-844B-4B94-9680-D967CD3539DE}" dt="2022-01-23T21:30:03.626" v="7" actId="26606"/>
          <ac:spMkLst>
            <pc:docMk/>
            <pc:sldMk cId="2185578506" sldId="284"/>
            <ac:spMk id="3" creationId="{C6213A70-D111-4180-A020-A201289387B0}"/>
          </ac:spMkLst>
        </pc:spChg>
        <pc:spChg chg="add">
          <ac:chgData name="Tamás Papp" userId="68297c961e001e99" providerId="LiveId" clId="{81423366-844B-4B94-9680-D967CD3539DE}" dt="2022-01-23T21:30:03.626" v="7" actId="26606"/>
          <ac:spMkLst>
            <pc:docMk/>
            <pc:sldMk cId="2185578506" sldId="284"/>
            <ac:spMk id="9" creationId="{C1DD1A8A-57D5-4A81-AD04-532B043C5611}"/>
          </ac:spMkLst>
        </pc:spChg>
        <pc:spChg chg="add">
          <ac:chgData name="Tamás Papp" userId="68297c961e001e99" providerId="LiveId" clId="{81423366-844B-4B94-9680-D967CD3539DE}" dt="2022-01-23T21:30:03.626" v="7" actId="26606"/>
          <ac:spMkLst>
            <pc:docMk/>
            <pc:sldMk cId="2185578506" sldId="284"/>
            <ac:spMk id="11" creationId="{007891EC-4501-44ED-A8C8-B11B6DB767AB}"/>
          </ac:spMkLst>
        </pc:spChg>
        <pc:picChg chg="add mod">
          <ac:chgData name="Tamás Papp" userId="68297c961e001e99" providerId="LiveId" clId="{81423366-844B-4B94-9680-D967CD3539DE}" dt="2022-01-23T21:30:04.837" v="9"/>
          <ac:picMkLst>
            <pc:docMk/>
            <pc:sldMk cId="2185578506" sldId="284"/>
            <ac:picMk id="5" creationId="{D75264BC-C199-482C-ACB3-00BE9FADFAE5}"/>
          </ac:picMkLst>
        </pc:picChg>
      </pc:sldChg>
      <pc:sldChg chg="modSp mod modNotesTx">
        <pc:chgData name="Tamás Papp" userId="68297c961e001e99" providerId="LiveId" clId="{81423366-844B-4B94-9680-D967CD3539DE}" dt="2022-01-26T13:34:47.155" v="1447" actId="6549"/>
        <pc:sldMkLst>
          <pc:docMk/>
          <pc:sldMk cId="1073776449" sldId="285"/>
        </pc:sldMkLst>
        <pc:spChg chg="mod">
          <ac:chgData name="Tamás Papp" userId="68297c961e001e99" providerId="LiveId" clId="{81423366-844B-4B94-9680-D967CD3539DE}" dt="2022-01-26T13:33:05.977" v="1305" actId="6549"/>
          <ac:spMkLst>
            <pc:docMk/>
            <pc:sldMk cId="1073776449" sldId="285"/>
            <ac:spMk id="3" creationId="{B6C02FEC-AF65-41B6-BFA0-B964AD67AB61}"/>
          </ac:spMkLst>
        </pc:spChg>
      </pc:sldChg>
      <pc:sldChg chg="addSp delSp modSp mod modClrScheme chgLayout modNotesTx">
        <pc:chgData name="Tamás Papp" userId="68297c961e001e99" providerId="LiveId" clId="{81423366-844B-4B94-9680-D967CD3539DE}" dt="2022-01-26T13:29:53.724" v="1228" actId="6549"/>
        <pc:sldMkLst>
          <pc:docMk/>
          <pc:sldMk cId="3588671043" sldId="286"/>
        </pc:sldMkLst>
        <pc:spChg chg="mod ord">
          <ac:chgData name="Tamás Papp" userId="68297c961e001e99" providerId="LiveId" clId="{81423366-844B-4B94-9680-D967CD3539DE}" dt="2022-01-26T12:41:02.166" v="345" actId="700"/>
          <ac:spMkLst>
            <pc:docMk/>
            <pc:sldMk cId="3588671043" sldId="286"/>
            <ac:spMk id="2" creationId="{7C456A3F-2807-4678-80BF-6788AABB4DC9}"/>
          </ac:spMkLst>
        </pc:spChg>
        <pc:spChg chg="del mod">
          <ac:chgData name="Tamás Papp" userId="68297c961e001e99" providerId="LiveId" clId="{81423366-844B-4B94-9680-D967CD3539DE}" dt="2022-01-26T12:39:31.271" v="319" actId="478"/>
          <ac:spMkLst>
            <pc:docMk/>
            <pc:sldMk cId="3588671043" sldId="286"/>
            <ac:spMk id="3" creationId="{B6C02FEC-AF65-41B6-BFA0-B964AD67AB61}"/>
          </ac:spMkLst>
        </pc:spChg>
        <pc:spChg chg="add mod ord">
          <ac:chgData name="Tamás Papp" userId="68297c961e001e99" providerId="LiveId" clId="{81423366-844B-4B94-9680-D967CD3539DE}" dt="2022-01-26T12:41:02.166" v="345" actId="700"/>
          <ac:spMkLst>
            <pc:docMk/>
            <pc:sldMk cId="3588671043" sldId="286"/>
            <ac:spMk id="6" creationId="{74D1E787-D232-4296-BF1A-1D046071D6A8}"/>
          </ac:spMkLst>
        </pc:spChg>
        <pc:spChg chg="add del mod ord">
          <ac:chgData name="Tamás Papp" userId="68297c961e001e99" providerId="LiveId" clId="{81423366-844B-4B94-9680-D967CD3539DE}" dt="2022-01-26T12:41:09.184" v="346" actId="478"/>
          <ac:spMkLst>
            <pc:docMk/>
            <pc:sldMk cId="3588671043" sldId="286"/>
            <ac:spMk id="7" creationId="{FBE05EB5-0CDD-48DF-8AE8-1775EB683525}"/>
          </ac:spMkLst>
        </pc:spChg>
        <pc:picChg chg="add mod">
          <ac:chgData name="Tamás Papp" userId="68297c961e001e99" providerId="LiveId" clId="{81423366-844B-4B94-9680-D967CD3539DE}" dt="2022-01-26T12:41:10.701" v="347" actId="1076"/>
          <ac:picMkLst>
            <pc:docMk/>
            <pc:sldMk cId="3588671043" sldId="286"/>
            <ac:picMk id="5" creationId="{6B36589B-C0BE-447E-B4B2-2D36E8D6ECA1}"/>
          </ac:picMkLst>
        </pc:picChg>
      </pc:sldChg>
      <pc:sldChg chg="modSp mod modNotesTx">
        <pc:chgData name="Tamás Papp" userId="68297c961e001e99" providerId="LiveId" clId="{81423366-844B-4B94-9680-D967CD3539DE}" dt="2022-01-26T13:32:37.015" v="1303" actId="20577"/>
        <pc:sldMkLst>
          <pc:docMk/>
          <pc:sldMk cId="2443640616" sldId="287"/>
        </pc:sldMkLst>
        <pc:spChg chg="mod">
          <ac:chgData name="Tamás Papp" userId="68297c961e001e99" providerId="LiveId" clId="{81423366-844B-4B94-9680-D967CD3539DE}" dt="2022-01-26T13:31:09.431" v="1245" actId="20577"/>
          <ac:spMkLst>
            <pc:docMk/>
            <pc:sldMk cId="2443640616" sldId="287"/>
            <ac:spMk id="3" creationId="{B6C02FEC-AF65-41B6-BFA0-B964AD67AB61}"/>
          </ac:spMkLst>
        </pc:spChg>
      </pc:sldChg>
      <pc:sldChg chg="addSp delSp modSp mod modClrScheme chgLayout modNotesTx">
        <pc:chgData name="Tamás Papp" userId="68297c961e001e99" providerId="LiveId" clId="{81423366-844B-4B94-9680-D967CD3539DE}" dt="2022-01-26T13:35:53.956" v="1475" actId="6549"/>
        <pc:sldMkLst>
          <pc:docMk/>
          <pc:sldMk cId="4171760130" sldId="288"/>
        </pc:sldMkLst>
        <pc:spChg chg="mod ord">
          <ac:chgData name="Tamás Papp" userId="68297c961e001e99" providerId="LiveId" clId="{81423366-844B-4B94-9680-D967CD3539DE}" dt="2022-01-26T12:42:55.494" v="348" actId="700"/>
          <ac:spMkLst>
            <pc:docMk/>
            <pc:sldMk cId="4171760130" sldId="288"/>
            <ac:spMk id="2" creationId="{7C456A3F-2807-4678-80BF-6788AABB4DC9}"/>
          </ac:spMkLst>
        </pc:spChg>
        <pc:spChg chg="mod ord">
          <ac:chgData name="Tamás Papp" userId="68297c961e001e99" providerId="LiveId" clId="{81423366-844B-4B94-9680-D967CD3539DE}" dt="2022-01-26T12:56:22.641" v="461" actId="20577"/>
          <ac:spMkLst>
            <pc:docMk/>
            <pc:sldMk cId="4171760130" sldId="288"/>
            <ac:spMk id="3" creationId="{B6C02FEC-AF65-41B6-BFA0-B964AD67AB61}"/>
          </ac:spMkLst>
        </pc:spChg>
        <pc:spChg chg="add del mod ord">
          <ac:chgData name="Tamás Papp" userId="68297c961e001e99" providerId="LiveId" clId="{81423366-844B-4B94-9680-D967CD3539DE}" dt="2022-01-26T12:43:01.052" v="350" actId="478"/>
          <ac:spMkLst>
            <pc:docMk/>
            <pc:sldMk cId="4171760130" sldId="288"/>
            <ac:spMk id="4" creationId="{D1B1676C-FA85-4AFA-9BF2-FDC73EAA0F41}"/>
          </ac:spMkLst>
        </pc:spChg>
        <pc:picChg chg="add mod">
          <ac:chgData name="Tamás Papp" userId="68297c961e001e99" providerId="LiveId" clId="{81423366-844B-4B94-9680-D967CD3539DE}" dt="2022-01-26T12:43:13.067" v="357" actId="1076"/>
          <ac:picMkLst>
            <pc:docMk/>
            <pc:sldMk cId="4171760130" sldId="288"/>
            <ac:picMk id="52226" creationId="{E47F5C60-8D28-4207-A88A-D536B2131E80}"/>
          </ac:picMkLst>
        </pc:picChg>
      </pc:sldChg>
      <pc:sldChg chg="modSp mod ord modNotesTx">
        <pc:chgData name="Tamás Papp" userId="68297c961e001e99" providerId="LiveId" clId="{81423366-844B-4B94-9680-D967CD3539DE}" dt="2022-01-26T13:47:57.524" v="1713" actId="20577"/>
        <pc:sldMkLst>
          <pc:docMk/>
          <pc:sldMk cId="1785858991" sldId="289"/>
        </pc:sldMkLst>
        <pc:spChg chg="mod">
          <ac:chgData name="Tamás Papp" userId="68297c961e001e99" providerId="LiveId" clId="{81423366-844B-4B94-9680-D967CD3539DE}" dt="2022-01-26T12:56:41.982" v="466" actId="20577"/>
          <ac:spMkLst>
            <pc:docMk/>
            <pc:sldMk cId="1785858991" sldId="289"/>
            <ac:spMk id="2" creationId="{7C456A3F-2807-4678-80BF-6788AABB4DC9}"/>
          </ac:spMkLst>
        </pc:spChg>
        <pc:spChg chg="mod">
          <ac:chgData name="Tamás Papp" userId="68297c961e001e99" providerId="LiveId" clId="{81423366-844B-4B94-9680-D967CD3539DE}" dt="2022-01-26T13:01:30.662" v="569" actId="27636"/>
          <ac:spMkLst>
            <pc:docMk/>
            <pc:sldMk cId="1785858991" sldId="289"/>
            <ac:spMk id="3" creationId="{B6C02FEC-AF65-41B6-BFA0-B964AD67AB61}"/>
          </ac:spMkLst>
        </pc:spChg>
      </pc:sldChg>
      <pc:sldChg chg="modSp mod modNotesTx">
        <pc:chgData name="Tamás Papp" userId="68297c961e001e99" providerId="LiveId" clId="{81423366-844B-4B94-9680-D967CD3539DE}" dt="2022-01-26T13:48:53.707" v="1735" actId="20577"/>
        <pc:sldMkLst>
          <pc:docMk/>
          <pc:sldMk cId="2067358383" sldId="290"/>
        </pc:sldMkLst>
        <pc:spChg chg="mod">
          <ac:chgData name="Tamás Papp" userId="68297c961e001e99" providerId="LiveId" clId="{81423366-844B-4B94-9680-D967CD3539DE}" dt="2022-01-26T12:45:16.559" v="409" actId="20577"/>
          <ac:spMkLst>
            <pc:docMk/>
            <pc:sldMk cId="2067358383" sldId="290"/>
            <ac:spMk id="3" creationId="{B6C02FEC-AF65-41B6-BFA0-B964AD67AB61}"/>
          </ac:spMkLst>
        </pc:spChg>
      </pc:sldChg>
      <pc:sldChg chg="modSp mod">
        <pc:chgData name="Tamás Papp" userId="68297c961e001e99" providerId="LiveId" clId="{81423366-844B-4B94-9680-D967CD3539DE}" dt="2022-01-26T13:53:54.377" v="1753" actId="20577"/>
        <pc:sldMkLst>
          <pc:docMk/>
          <pc:sldMk cId="4217328338" sldId="291"/>
        </pc:sldMkLst>
        <pc:spChg chg="mod">
          <ac:chgData name="Tamás Papp" userId="68297c961e001e99" providerId="LiveId" clId="{81423366-844B-4B94-9680-D967CD3539DE}" dt="2022-01-26T13:53:54.377" v="1753" actId="20577"/>
          <ac:spMkLst>
            <pc:docMk/>
            <pc:sldMk cId="4217328338" sldId="291"/>
            <ac:spMk id="3" creationId="{B6C02FEC-AF65-41B6-BFA0-B964AD67AB61}"/>
          </ac:spMkLst>
        </pc:spChg>
      </pc:sldChg>
      <pc:sldChg chg="modNotesTx">
        <pc:chgData name="Tamás Papp" userId="68297c961e001e99" providerId="LiveId" clId="{81423366-844B-4B94-9680-D967CD3539DE}" dt="2022-01-26T13:56:27.630" v="1826" actId="20577"/>
        <pc:sldMkLst>
          <pc:docMk/>
          <pc:sldMk cId="3974429959" sldId="292"/>
        </pc:sldMkLst>
      </pc:sldChg>
      <pc:sldChg chg="addSp modSp mod modNotesTx">
        <pc:chgData name="Tamás Papp" userId="68297c961e001e99" providerId="LiveId" clId="{81423366-844B-4B94-9680-D967CD3539DE}" dt="2022-01-26T14:09:08.432" v="2430" actId="20577"/>
        <pc:sldMkLst>
          <pc:docMk/>
          <pc:sldMk cId="3312835900" sldId="293"/>
        </pc:sldMkLst>
        <pc:spChg chg="add mod">
          <ac:chgData name="Tamás Papp" userId="68297c961e001e99" providerId="LiveId" clId="{81423366-844B-4B94-9680-D967CD3539DE}" dt="2022-01-26T12:50:48.054" v="418" actId="1076"/>
          <ac:spMkLst>
            <pc:docMk/>
            <pc:sldMk cId="3312835900" sldId="293"/>
            <ac:spMk id="2" creationId="{F1FC4960-6CF5-4980-922D-5ADAB7B4A905}"/>
          </ac:spMkLst>
        </pc:spChg>
        <pc:picChg chg="mod">
          <ac:chgData name="Tamás Papp" userId="68297c961e001e99" providerId="LiveId" clId="{81423366-844B-4B94-9680-D967CD3539DE}" dt="2022-01-26T12:50:41.600" v="417" actId="1076"/>
          <ac:picMkLst>
            <pc:docMk/>
            <pc:sldMk cId="3312835900" sldId="293"/>
            <ac:picMk id="21506" creationId="{160BC70E-773C-4939-B49E-3532B2A689D7}"/>
          </ac:picMkLst>
        </pc:picChg>
      </pc:sldChg>
      <pc:sldChg chg="modSp mod modNotesTx">
        <pc:chgData name="Tamás Papp" userId="68297c961e001e99" providerId="LiveId" clId="{81423366-844B-4B94-9680-D967CD3539DE}" dt="2022-01-26T14:03:00.816" v="1981"/>
        <pc:sldMkLst>
          <pc:docMk/>
          <pc:sldMk cId="868786966" sldId="294"/>
        </pc:sldMkLst>
        <pc:spChg chg="mod">
          <ac:chgData name="Tamás Papp" userId="68297c961e001e99" providerId="LiveId" clId="{81423366-844B-4B94-9680-D967CD3539DE}" dt="2022-01-26T14:00:05.228" v="1863"/>
          <ac:spMkLst>
            <pc:docMk/>
            <pc:sldMk cId="868786966" sldId="294"/>
            <ac:spMk id="4" creationId="{EBB8F54D-4264-423C-9A45-C20B82F61782}"/>
          </ac:spMkLst>
        </pc:spChg>
      </pc:sldChg>
      <pc:sldChg chg="modSp mod">
        <pc:chgData name="Tamás Papp" userId="68297c961e001e99" providerId="LiveId" clId="{81423366-844B-4B94-9680-D967CD3539DE}" dt="2022-01-23T21:34:58.412" v="67" actId="20577"/>
        <pc:sldMkLst>
          <pc:docMk/>
          <pc:sldMk cId="1908312740" sldId="296"/>
        </pc:sldMkLst>
        <pc:spChg chg="mod">
          <ac:chgData name="Tamás Papp" userId="68297c961e001e99" providerId="LiveId" clId="{81423366-844B-4B94-9680-D967CD3539DE}" dt="2022-01-23T21:34:58.412" v="67" actId="20577"/>
          <ac:spMkLst>
            <pc:docMk/>
            <pc:sldMk cId="1908312740" sldId="296"/>
            <ac:spMk id="3" creationId="{D00F6C7C-7734-460D-95EC-CF53DAB6A66B}"/>
          </ac:spMkLst>
        </pc:spChg>
      </pc:sldChg>
      <pc:sldChg chg="delSp modSp mod">
        <pc:chgData name="Tamás Papp" userId="68297c961e001e99" providerId="LiveId" clId="{81423366-844B-4B94-9680-D967CD3539DE}" dt="2022-01-26T12:47:02.626" v="412" actId="1076"/>
        <pc:sldMkLst>
          <pc:docMk/>
          <pc:sldMk cId="1833748013" sldId="298"/>
        </pc:sldMkLst>
        <pc:spChg chg="del mod">
          <ac:chgData name="Tamás Papp" userId="68297c961e001e99" providerId="LiveId" clId="{81423366-844B-4B94-9680-D967CD3539DE}" dt="2022-01-26T12:47:00.849" v="411" actId="478"/>
          <ac:spMkLst>
            <pc:docMk/>
            <pc:sldMk cId="1833748013" sldId="298"/>
            <ac:spMk id="2" creationId="{8D4EBA1B-1A09-423F-86B8-B00BE7296EDF}"/>
          </ac:spMkLst>
        </pc:spChg>
        <pc:picChg chg="mod">
          <ac:chgData name="Tamás Papp" userId="68297c961e001e99" providerId="LiveId" clId="{81423366-844B-4B94-9680-D967CD3539DE}" dt="2022-01-26T12:47:02.626" v="412" actId="1076"/>
          <ac:picMkLst>
            <pc:docMk/>
            <pc:sldMk cId="1833748013" sldId="298"/>
            <ac:picMk id="23554" creationId="{61F0C60E-2590-4A1E-83FB-C65A078B6F14}"/>
          </ac:picMkLst>
        </pc:picChg>
      </pc:sldChg>
      <pc:sldChg chg="delSp modSp add del mod setBg delDesignElem">
        <pc:chgData name="Tamás Papp" userId="68297c961e001e99" providerId="LiveId" clId="{81423366-844B-4B94-9680-D967CD3539DE}" dt="2022-01-23T21:32:16.873" v="44" actId="47"/>
        <pc:sldMkLst>
          <pc:docMk/>
          <pc:sldMk cId="625976088" sldId="300"/>
        </pc:sldMkLst>
        <pc:spChg chg="mod">
          <ac:chgData name="Tamás Papp" userId="68297c961e001e99" providerId="LiveId" clId="{81423366-844B-4B94-9680-D967CD3539DE}" dt="2022-01-23T21:31:08.092" v="26" actId="20577"/>
          <ac:spMkLst>
            <pc:docMk/>
            <pc:sldMk cId="625976088" sldId="300"/>
            <ac:spMk id="2" creationId="{6FAA363C-7CA6-470F-90BA-7FA5BE2FE46C}"/>
          </ac:spMkLst>
        </pc:spChg>
        <pc:spChg chg="del">
          <ac:chgData name="Tamás Papp" userId="68297c961e001e99" providerId="LiveId" clId="{81423366-844B-4B94-9680-D967CD3539DE}" dt="2022-01-23T21:31:03.787" v="19"/>
          <ac:spMkLst>
            <pc:docMk/>
            <pc:sldMk cId="625976088" sldId="300"/>
            <ac:spMk id="15" creationId="{E49CC64F-7275-4E33-961B-0C5CDC439875}"/>
          </ac:spMkLst>
        </pc:spChg>
      </pc:sldChg>
      <pc:sldChg chg="addSp delSp add del setBg delDesignElem">
        <pc:chgData name="Tamás Papp" userId="68297c961e001e99" providerId="LiveId" clId="{81423366-844B-4B94-9680-D967CD3539DE}" dt="2022-01-23T21:32:05.552" v="40"/>
        <pc:sldMkLst>
          <pc:docMk/>
          <pc:sldMk cId="276839570" sldId="301"/>
        </pc:sldMkLst>
        <pc:spChg chg="add del">
          <ac:chgData name="Tamás Papp" userId="68297c961e001e99" providerId="LiveId" clId="{81423366-844B-4B94-9680-D967CD3539DE}" dt="2022-01-23T21:32:05.552" v="40"/>
          <ac:spMkLst>
            <pc:docMk/>
            <pc:sldMk cId="276839570" sldId="301"/>
            <ac:spMk id="21" creationId="{E49CC64F-7275-4E33-961B-0C5CDC439875}"/>
          </ac:spMkLst>
        </pc:spChg>
      </pc:sldChg>
      <pc:sldChg chg="addSp delSp modSp add del mod ord setBg addAnim setClrOvrMap delDesignElem">
        <pc:chgData name="Tamás Papp" userId="68297c961e001e99" providerId="LiveId" clId="{81423366-844B-4B94-9680-D967CD3539DE}" dt="2022-01-26T12:28:37.802" v="269" actId="26606"/>
        <pc:sldMkLst>
          <pc:docMk/>
          <pc:sldMk cId="1516922581" sldId="301"/>
        </pc:sldMkLst>
        <pc:spChg chg="mod">
          <ac:chgData name="Tamás Papp" userId="68297c961e001e99" providerId="LiveId" clId="{81423366-844B-4B94-9680-D967CD3539DE}" dt="2022-01-26T12:28:37.802" v="269" actId="26606"/>
          <ac:spMkLst>
            <pc:docMk/>
            <pc:sldMk cId="1516922581" sldId="301"/>
            <ac:spMk id="2" creationId="{6FAA363C-7CA6-470F-90BA-7FA5BE2FE46C}"/>
          </ac:spMkLst>
        </pc:spChg>
        <pc:spChg chg="mod">
          <ac:chgData name="Tamás Papp" userId="68297c961e001e99" providerId="LiveId" clId="{81423366-844B-4B94-9680-D967CD3539DE}" dt="2022-01-26T12:28:37.802" v="269" actId="26606"/>
          <ac:spMkLst>
            <pc:docMk/>
            <pc:sldMk cId="1516922581" sldId="301"/>
            <ac:spMk id="3" creationId="{C6213A70-D111-4180-A020-A201289387B0}"/>
          </ac:spMkLst>
        </pc:spChg>
        <pc:spChg chg="del">
          <ac:chgData name="Tamás Papp" userId="68297c961e001e99" providerId="LiveId" clId="{81423366-844B-4B94-9680-D967CD3539DE}" dt="2022-01-23T21:31:39.682" v="29"/>
          <ac:spMkLst>
            <pc:docMk/>
            <pc:sldMk cId="1516922581" sldId="301"/>
            <ac:spMk id="15" creationId="{E49CC64F-7275-4E33-961B-0C5CDC439875}"/>
          </ac:spMkLst>
        </pc:spChg>
        <pc:spChg chg="add del">
          <ac:chgData name="Tamás Papp" userId="68297c961e001e99" providerId="LiveId" clId="{81423366-844B-4B94-9680-D967CD3539DE}" dt="2022-01-26T12:28:37.802" v="269" actId="26606"/>
          <ac:spMkLst>
            <pc:docMk/>
            <pc:sldMk cId="1516922581" sldId="301"/>
            <ac:spMk id="21" creationId="{E49CC64F-7275-4E33-961B-0C5CDC439875}"/>
          </ac:spMkLst>
        </pc:spChg>
        <pc:spChg chg="add del">
          <ac:chgData name="Tamás Papp" userId="68297c961e001e99" providerId="LiveId" clId="{81423366-844B-4B94-9680-D967CD3539DE}" dt="2022-01-26T12:28:37.796" v="268" actId="26606"/>
          <ac:spMkLst>
            <pc:docMk/>
            <pc:sldMk cId="1516922581" sldId="301"/>
            <ac:spMk id="26" creationId="{E91DC736-0EF8-4F87-9146-EBF1D2EE4D3D}"/>
          </ac:spMkLst>
        </pc:spChg>
        <pc:spChg chg="add del">
          <ac:chgData name="Tamás Papp" userId="68297c961e001e99" providerId="LiveId" clId="{81423366-844B-4B94-9680-D967CD3539DE}" dt="2022-01-26T12:28:37.796" v="268" actId="26606"/>
          <ac:spMkLst>
            <pc:docMk/>
            <pc:sldMk cId="1516922581" sldId="301"/>
            <ac:spMk id="28" creationId="{097CD68E-23E3-4007-8847-CD0944C4F7BE}"/>
          </ac:spMkLst>
        </pc:spChg>
        <pc:spChg chg="add del">
          <ac:chgData name="Tamás Papp" userId="68297c961e001e99" providerId="LiveId" clId="{81423366-844B-4B94-9680-D967CD3539DE}" dt="2022-01-26T12:28:37.796" v="268" actId="26606"/>
          <ac:spMkLst>
            <pc:docMk/>
            <pc:sldMk cId="1516922581" sldId="301"/>
            <ac:spMk id="30" creationId="{AF2F604E-43BE-4DC3-B983-E071523364F8}"/>
          </ac:spMkLst>
        </pc:spChg>
        <pc:spChg chg="add del">
          <ac:chgData name="Tamás Papp" userId="68297c961e001e99" providerId="LiveId" clId="{81423366-844B-4B94-9680-D967CD3539DE}" dt="2022-01-26T12:28:37.796" v="268" actId="26606"/>
          <ac:spMkLst>
            <pc:docMk/>
            <pc:sldMk cId="1516922581" sldId="301"/>
            <ac:spMk id="32" creationId="{08C9B587-E65E-4B52-B37C-ABEBB6E87928}"/>
          </ac:spMkLst>
        </pc:spChg>
        <pc:spChg chg="add">
          <ac:chgData name="Tamás Papp" userId="68297c961e001e99" providerId="LiveId" clId="{81423366-844B-4B94-9680-D967CD3539DE}" dt="2022-01-26T12:28:37.802" v="269" actId="26606"/>
          <ac:spMkLst>
            <pc:docMk/>
            <pc:sldMk cId="1516922581" sldId="301"/>
            <ac:spMk id="34" creationId="{ECC07320-C2CA-4E29-8481-9D9E143C7788}"/>
          </ac:spMkLst>
        </pc:spChg>
        <pc:spChg chg="add">
          <ac:chgData name="Tamás Papp" userId="68297c961e001e99" providerId="LiveId" clId="{81423366-844B-4B94-9680-D967CD3539DE}" dt="2022-01-26T12:28:37.802" v="269" actId="26606"/>
          <ac:spMkLst>
            <pc:docMk/>
            <pc:sldMk cId="1516922581" sldId="301"/>
            <ac:spMk id="35" creationId="{178FB36B-5BFE-42CA-BC60-1115E0D95EEC}"/>
          </ac:spMkLst>
        </pc:spChg>
        <pc:picChg chg="mod ord">
          <ac:chgData name="Tamás Papp" userId="68297c961e001e99" providerId="LiveId" clId="{81423366-844B-4B94-9680-D967CD3539DE}" dt="2022-01-26T12:28:37.802" v="269" actId="26606"/>
          <ac:picMkLst>
            <pc:docMk/>
            <pc:sldMk cId="1516922581" sldId="301"/>
            <ac:picMk id="16" creationId="{B074ABA8-6709-44BD-8E6C-30C11659D96A}"/>
          </ac:picMkLst>
        </pc:picChg>
      </pc:sldChg>
      <pc:sldChg chg="delSp add del setBg delDesignElem">
        <pc:chgData name="Tamás Papp" userId="68297c961e001e99" providerId="LiveId" clId="{81423366-844B-4B94-9680-D967CD3539DE}" dt="2022-01-23T21:31:46.495" v="32" actId="47"/>
        <pc:sldMkLst>
          <pc:docMk/>
          <pc:sldMk cId="1360989793" sldId="302"/>
        </pc:sldMkLst>
        <pc:spChg chg="del">
          <ac:chgData name="Tamás Papp" userId="68297c961e001e99" providerId="LiveId" clId="{81423366-844B-4B94-9680-D967CD3539DE}" dt="2022-01-23T21:31:44.486" v="31"/>
          <ac:spMkLst>
            <pc:docMk/>
            <pc:sldMk cId="1360989793" sldId="302"/>
            <ac:spMk id="15" creationId="{E49CC64F-7275-4E33-961B-0C5CDC439875}"/>
          </ac:spMkLst>
        </pc:spChg>
      </pc:sldChg>
      <pc:sldChg chg="addSp delSp modSp new mod ord setBg">
        <pc:chgData name="Tamás Papp" userId="68297c961e001e99" providerId="LiveId" clId="{81423366-844B-4B94-9680-D967CD3539DE}" dt="2022-01-26T12:24:37.396" v="193" actId="20577"/>
        <pc:sldMkLst>
          <pc:docMk/>
          <pc:sldMk cId="3899581916" sldId="302"/>
        </pc:sldMkLst>
        <pc:spChg chg="add del mod ord">
          <ac:chgData name="Tamás Papp" userId="68297c961e001e99" providerId="LiveId" clId="{81423366-844B-4B94-9680-D967CD3539DE}" dt="2022-01-26T12:21:03.756" v="101" actId="26606"/>
          <ac:spMkLst>
            <pc:docMk/>
            <pc:sldMk cId="3899581916" sldId="302"/>
            <ac:spMk id="2" creationId="{685A5A72-A8ED-4CF3-9E12-E3729D2DF77C}"/>
          </ac:spMkLst>
        </pc:spChg>
        <pc:spChg chg="del mod">
          <ac:chgData name="Tamás Papp" userId="68297c961e001e99" providerId="LiveId" clId="{81423366-844B-4B94-9680-D967CD3539DE}" dt="2022-01-26T12:19:49.212" v="77"/>
          <ac:spMkLst>
            <pc:docMk/>
            <pc:sldMk cId="3899581916" sldId="302"/>
            <ac:spMk id="3" creationId="{9AE9B9B4-6B7D-47A3-8E56-39567812DD1E}"/>
          </ac:spMkLst>
        </pc:spChg>
        <pc:spChg chg="add del">
          <ac:chgData name="Tamás Papp" userId="68297c961e001e99" providerId="LiveId" clId="{81423366-844B-4B94-9680-D967CD3539DE}" dt="2022-01-26T12:19:07.786" v="74" actId="22"/>
          <ac:spMkLst>
            <pc:docMk/>
            <pc:sldMk cId="3899581916" sldId="302"/>
            <ac:spMk id="5" creationId="{3A51ED37-178A-49A1-B4F5-399BE865EA7F}"/>
          </ac:spMkLst>
        </pc:spChg>
        <pc:spChg chg="add del">
          <ac:chgData name="Tamás Papp" userId="68297c961e001e99" providerId="LiveId" clId="{81423366-844B-4B94-9680-D967CD3539DE}" dt="2022-01-26T12:19:14.921" v="76" actId="22"/>
          <ac:spMkLst>
            <pc:docMk/>
            <pc:sldMk cId="3899581916" sldId="302"/>
            <ac:spMk id="7" creationId="{D56BC3C6-56CD-4E8F-AF6A-36BCC6B79C55}"/>
          </ac:spMkLst>
        </pc:spChg>
        <pc:spChg chg="add del">
          <ac:chgData name="Tamás Papp" userId="68297c961e001e99" providerId="LiveId" clId="{81423366-844B-4B94-9680-D967CD3539DE}" dt="2022-01-26T12:20:17.500" v="82" actId="26606"/>
          <ac:spMkLst>
            <pc:docMk/>
            <pc:sldMk cId="3899581916" sldId="302"/>
            <ac:spMk id="13" creationId="{BE12CC2D-C37C-47A4-85BC-774D9D168562}"/>
          </ac:spMkLst>
        </pc:spChg>
        <pc:spChg chg="add del">
          <ac:chgData name="Tamás Papp" userId="68297c961e001e99" providerId="LiveId" clId="{81423366-844B-4B94-9680-D967CD3539DE}" dt="2022-01-26T12:20:45.879" v="92" actId="26606"/>
          <ac:spMkLst>
            <pc:docMk/>
            <pc:sldMk cId="3899581916" sldId="302"/>
            <ac:spMk id="14" creationId="{B670DBD5-770C-4383-9F54-5B86E86BD5BB}"/>
          </ac:spMkLst>
        </pc:spChg>
        <pc:spChg chg="add del">
          <ac:chgData name="Tamás Papp" userId="68297c961e001e99" providerId="LiveId" clId="{81423366-844B-4B94-9680-D967CD3539DE}" dt="2022-01-26T12:20:17.500" v="82" actId="26606"/>
          <ac:spMkLst>
            <pc:docMk/>
            <pc:sldMk cId="3899581916" sldId="302"/>
            <ac:spMk id="16" creationId="{F13C74B1-5B17-4795-BED0-7140497B445A}"/>
          </ac:spMkLst>
        </pc:spChg>
        <pc:spChg chg="add del">
          <ac:chgData name="Tamás Papp" userId="68297c961e001e99" providerId="LiveId" clId="{81423366-844B-4B94-9680-D967CD3539DE}" dt="2022-01-26T12:20:46.945" v="94" actId="26606"/>
          <ac:spMkLst>
            <pc:docMk/>
            <pc:sldMk cId="3899581916" sldId="302"/>
            <ac:spMk id="17" creationId="{79BB35BC-D5C2-4C8B-A22A-A71E6191913B}"/>
          </ac:spMkLst>
        </pc:spChg>
        <pc:spChg chg="add del">
          <ac:chgData name="Tamás Papp" userId="68297c961e001e99" providerId="LiveId" clId="{81423366-844B-4B94-9680-D967CD3539DE}" dt="2022-01-26T12:20:17.500" v="82" actId="26606"/>
          <ac:spMkLst>
            <pc:docMk/>
            <pc:sldMk cId="3899581916" sldId="302"/>
            <ac:spMk id="18" creationId="{D4974D33-8DC5-464E-8C6D-BE58F0669C17}"/>
          </ac:spMkLst>
        </pc:spChg>
        <pc:spChg chg="add del">
          <ac:chgData name="Tamás Papp" userId="68297c961e001e99" providerId="LiveId" clId="{81423366-844B-4B94-9680-D967CD3539DE}" dt="2022-01-26T12:20:46.945" v="94" actId="26606"/>
          <ac:spMkLst>
            <pc:docMk/>
            <pc:sldMk cId="3899581916" sldId="302"/>
            <ac:spMk id="19" creationId="{685A5A72-A8ED-4CF3-9E12-E3729D2DF77C}"/>
          </ac:spMkLst>
        </pc:spChg>
        <pc:spChg chg="add del">
          <ac:chgData name="Tamás Papp" userId="68297c961e001e99" providerId="LiveId" clId="{81423366-844B-4B94-9680-D967CD3539DE}" dt="2022-01-26T12:20:28.964" v="84" actId="26606"/>
          <ac:spMkLst>
            <pc:docMk/>
            <pc:sldMk cId="3899581916" sldId="302"/>
            <ac:spMk id="20" creationId="{79BB35BC-D5C2-4C8B-A22A-A71E6191913B}"/>
          </ac:spMkLst>
        </pc:spChg>
        <pc:spChg chg="add del">
          <ac:chgData name="Tamás Papp" userId="68297c961e001e99" providerId="LiveId" clId="{81423366-844B-4B94-9680-D967CD3539DE}" dt="2022-01-26T12:20:28.964" v="84" actId="26606"/>
          <ac:spMkLst>
            <pc:docMk/>
            <pc:sldMk cId="3899581916" sldId="302"/>
            <ac:spMk id="21" creationId="{91DA2EC2-9123-4574-9944-13485DD1B960}"/>
          </ac:spMkLst>
        </pc:spChg>
        <pc:spChg chg="add del">
          <ac:chgData name="Tamás Papp" userId="68297c961e001e99" providerId="LiveId" clId="{81423366-844B-4B94-9680-D967CD3539DE}" dt="2022-01-26T12:20:46.945" v="94" actId="26606"/>
          <ac:spMkLst>
            <pc:docMk/>
            <pc:sldMk cId="3899581916" sldId="302"/>
            <ac:spMk id="22" creationId="{91DA2EC2-9123-4574-9944-13485DD1B960}"/>
          </ac:spMkLst>
        </pc:spChg>
        <pc:spChg chg="add del">
          <ac:chgData name="Tamás Papp" userId="68297c961e001e99" providerId="LiveId" clId="{81423366-844B-4B94-9680-D967CD3539DE}" dt="2022-01-26T12:20:38.330" v="86" actId="26606"/>
          <ac:spMkLst>
            <pc:docMk/>
            <pc:sldMk cId="3899581916" sldId="302"/>
            <ac:spMk id="23" creationId="{04812C46-200A-4DEB-A05E-3ED6C68C2387}"/>
          </ac:spMkLst>
        </pc:spChg>
        <pc:spChg chg="add del">
          <ac:chgData name="Tamás Papp" userId="68297c961e001e99" providerId="LiveId" clId="{81423366-844B-4B94-9680-D967CD3539DE}" dt="2022-01-26T12:20:38.330" v="86" actId="26606"/>
          <ac:spMkLst>
            <pc:docMk/>
            <pc:sldMk cId="3899581916" sldId="302"/>
            <ac:spMk id="24" creationId="{D1EA859B-E555-4109-94F3-6700E046E008}"/>
          </ac:spMkLst>
        </pc:spChg>
        <pc:spChg chg="add del">
          <ac:chgData name="Tamás Papp" userId="68297c961e001e99" providerId="LiveId" clId="{81423366-844B-4B94-9680-D967CD3539DE}" dt="2022-01-26T12:20:38.330" v="86" actId="26606"/>
          <ac:spMkLst>
            <pc:docMk/>
            <pc:sldMk cId="3899581916" sldId="302"/>
            <ac:spMk id="25" creationId="{1A23B97E-2D8C-40DD-81EE-1284796BEF77}"/>
          </ac:spMkLst>
        </pc:spChg>
        <pc:spChg chg="add del">
          <ac:chgData name="Tamás Papp" userId="68297c961e001e99" providerId="LiveId" clId="{81423366-844B-4B94-9680-D967CD3539DE}" dt="2022-01-26T12:20:52.071" v="96" actId="26606"/>
          <ac:spMkLst>
            <pc:docMk/>
            <pc:sldMk cId="3899581916" sldId="302"/>
            <ac:spMk id="26" creationId="{04812C46-200A-4DEB-A05E-3ED6C68C2387}"/>
          </ac:spMkLst>
        </pc:spChg>
        <pc:spChg chg="add del">
          <ac:chgData name="Tamás Papp" userId="68297c961e001e99" providerId="LiveId" clId="{81423366-844B-4B94-9680-D967CD3539DE}" dt="2022-01-26T12:20:42.068" v="88" actId="26606"/>
          <ac:spMkLst>
            <pc:docMk/>
            <pc:sldMk cId="3899581916" sldId="302"/>
            <ac:spMk id="27" creationId="{79BB35BC-D5C2-4C8B-A22A-A71E6191913B}"/>
          </ac:spMkLst>
        </pc:spChg>
        <pc:spChg chg="add del">
          <ac:chgData name="Tamás Papp" userId="68297c961e001e99" providerId="LiveId" clId="{81423366-844B-4B94-9680-D967CD3539DE}" dt="2022-01-26T12:20:42.068" v="88" actId="26606"/>
          <ac:spMkLst>
            <pc:docMk/>
            <pc:sldMk cId="3899581916" sldId="302"/>
            <ac:spMk id="28" creationId="{91DA2EC2-9123-4574-9944-13485DD1B960}"/>
          </ac:spMkLst>
        </pc:spChg>
        <pc:spChg chg="add del">
          <ac:chgData name="Tamás Papp" userId="68297c961e001e99" providerId="LiveId" clId="{81423366-844B-4B94-9680-D967CD3539DE}" dt="2022-01-26T12:20:52.071" v="96" actId="26606"/>
          <ac:spMkLst>
            <pc:docMk/>
            <pc:sldMk cId="3899581916" sldId="302"/>
            <ac:spMk id="29" creationId="{685A5A72-A8ED-4CF3-9E12-E3729D2DF77C}"/>
          </ac:spMkLst>
        </pc:spChg>
        <pc:spChg chg="add del">
          <ac:chgData name="Tamás Papp" userId="68297c961e001e99" providerId="LiveId" clId="{81423366-844B-4B94-9680-D967CD3539DE}" dt="2022-01-26T12:20:44.582" v="90" actId="26606"/>
          <ac:spMkLst>
            <pc:docMk/>
            <pc:sldMk cId="3899581916" sldId="302"/>
            <ac:spMk id="30" creationId="{F13C74B1-5B17-4795-BED0-7140497B445A}"/>
          </ac:spMkLst>
        </pc:spChg>
        <pc:spChg chg="add del">
          <ac:chgData name="Tamás Papp" userId="68297c961e001e99" providerId="LiveId" clId="{81423366-844B-4B94-9680-D967CD3539DE}" dt="2022-01-26T12:20:44.582" v="90" actId="26606"/>
          <ac:spMkLst>
            <pc:docMk/>
            <pc:sldMk cId="3899581916" sldId="302"/>
            <ac:spMk id="31" creationId="{D4974D33-8DC5-464E-8C6D-BE58F0669C17}"/>
          </ac:spMkLst>
        </pc:spChg>
        <pc:spChg chg="add del">
          <ac:chgData name="Tamás Papp" userId="68297c961e001e99" providerId="LiveId" clId="{81423366-844B-4B94-9680-D967CD3539DE}" dt="2022-01-26T12:20:44.582" v="90" actId="26606"/>
          <ac:spMkLst>
            <pc:docMk/>
            <pc:sldMk cId="3899581916" sldId="302"/>
            <ac:spMk id="32" creationId="{BE12CC2D-C37C-47A4-85BC-774D9D168562}"/>
          </ac:spMkLst>
        </pc:spChg>
        <pc:spChg chg="add del">
          <ac:chgData name="Tamás Papp" userId="68297c961e001e99" providerId="LiveId" clId="{81423366-844B-4B94-9680-D967CD3539DE}" dt="2022-01-26T12:20:52.071" v="96" actId="26606"/>
          <ac:spMkLst>
            <pc:docMk/>
            <pc:sldMk cId="3899581916" sldId="302"/>
            <ac:spMk id="33" creationId="{9E4E8197-3B49-497F-A96A-DB092304B564}"/>
          </ac:spMkLst>
        </pc:spChg>
        <pc:spChg chg="add del">
          <ac:chgData name="Tamás Papp" userId="68297c961e001e99" providerId="LiveId" clId="{81423366-844B-4B94-9680-D967CD3539DE}" dt="2022-01-26T12:21:00.390" v="98" actId="26606"/>
          <ac:spMkLst>
            <pc:docMk/>
            <pc:sldMk cId="3899581916" sldId="302"/>
            <ac:spMk id="35" creationId="{911BE883-46B4-412C-B6C3-88A2FF74BECF}"/>
          </ac:spMkLst>
        </pc:spChg>
        <pc:spChg chg="add del">
          <ac:chgData name="Tamás Papp" userId="68297c961e001e99" providerId="LiveId" clId="{81423366-844B-4B94-9680-D967CD3539DE}" dt="2022-01-26T12:21:00.390" v="98" actId="26606"/>
          <ac:spMkLst>
            <pc:docMk/>
            <pc:sldMk cId="3899581916" sldId="302"/>
            <ac:spMk id="36" creationId="{685A5A72-A8ED-4CF3-9E12-E3729D2DF77C}"/>
          </ac:spMkLst>
        </pc:spChg>
        <pc:spChg chg="add del">
          <ac:chgData name="Tamás Papp" userId="68297c961e001e99" providerId="LiveId" clId="{81423366-844B-4B94-9680-D967CD3539DE}" dt="2022-01-26T12:21:00.390" v="98" actId="26606"/>
          <ac:spMkLst>
            <pc:docMk/>
            <pc:sldMk cId="3899581916" sldId="302"/>
            <ac:spMk id="37" creationId="{577D1452-F0B7-431E-9A24-D3F7103D8510}"/>
          </ac:spMkLst>
        </pc:spChg>
        <pc:spChg chg="add del">
          <ac:chgData name="Tamás Papp" userId="68297c961e001e99" providerId="LiveId" clId="{81423366-844B-4B94-9680-D967CD3539DE}" dt="2022-01-26T12:21:00.390" v="98" actId="26606"/>
          <ac:spMkLst>
            <pc:docMk/>
            <pc:sldMk cId="3899581916" sldId="302"/>
            <ac:spMk id="38" creationId="{A660F4F9-5DF5-4F15-BE6A-CD8648BB1148}"/>
          </ac:spMkLst>
        </pc:spChg>
        <pc:spChg chg="add del">
          <ac:chgData name="Tamás Papp" userId="68297c961e001e99" providerId="LiveId" clId="{81423366-844B-4B94-9680-D967CD3539DE}" dt="2022-01-26T12:21:00.390" v="98" actId="26606"/>
          <ac:spMkLst>
            <pc:docMk/>
            <pc:sldMk cId="3899581916" sldId="302"/>
            <ac:spMk id="39" creationId="{3C98CF06-C630-4230-AE6C-B0C091723297}"/>
          </ac:spMkLst>
        </pc:spChg>
        <pc:spChg chg="add del">
          <ac:chgData name="Tamás Papp" userId="68297c961e001e99" providerId="LiveId" clId="{81423366-844B-4B94-9680-D967CD3539DE}" dt="2022-01-26T12:21:03.752" v="100" actId="26606"/>
          <ac:spMkLst>
            <pc:docMk/>
            <pc:sldMk cId="3899581916" sldId="302"/>
            <ac:spMk id="41" creationId="{8181FC64-B306-4821-98E2-780662EFC486}"/>
          </ac:spMkLst>
        </pc:spChg>
        <pc:spChg chg="add del">
          <ac:chgData name="Tamás Papp" userId="68297c961e001e99" providerId="LiveId" clId="{81423366-844B-4B94-9680-D967CD3539DE}" dt="2022-01-26T12:21:03.752" v="100" actId="26606"/>
          <ac:spMkLst>
            <pc:docMk/>
            <pc:sldMk cId="3899581916" sldId="302"/>
            <ac:spMk id="42" creationId="{5871FC61-DD4E-47D4-81FD-8A7E7D12B371}"/>
          </ac:spMkLst>
        </pc:spChg>
        <pc:spChg chg="add del">
          <ac:chgData name="Tamás Papp" userId="68297c961e001e99" providerId="LiveId" clId="{81423366-844B-4B94-9680-D967CD3539DE}" dt="2022-01-26T12:21:03.752" v="100" actId="26606"/>
          <ac:spMkLst>
            <pc:docMk/>
            <pc:sldMk cId="3899581916" sldId="302"/>
            <ac:spMk id="43" creationId="{F9EC3F91-A75C-4F74-867E-E4C28C13546B}"/>
          </ac:spMkLst>
        </pc:spChg>
        <pc:spChg chg="add del">
          <ac:chgData name="Tamás Papp" userId="68297c961e001e99" providerId="LiveId" clId="{81423366-844B-4B94-9680-D967CD3539DE}" dt="2022-01-26T12:21:03.752" v="100" actId="26606"/>
          <ac:spMkLst>
            <pc:docMk/>
            <pc:sldMk cId="3899581916" sldId="302"/>
            <ac:spMk id="44" creationId="{829A1E2C-5AC8-40FC-99E9-832069D39792}"/>
          </ac:spMkLst>
        </pc:spChg>
        <pc:spChg chg="add del">
          <ac:chgData name="Tamás Papp" userId="68297c961e001e99" providerId="LiveId" clId="{81423366-844B-4B94-9680-D967CD3539DE}" dt="2022-01-26T12:21:03.752" v="100" actId="26606"/>
          <ac:spMkLst>
            <pc:docMk/>
            <pc:sldMk cId="3899581916" sldId="302"/>
            <ac:spMk id="45" creationId="{685A5A72-A8ED-4CF3-9E12-E3729D2DF77C}"/>
          </ac:spMkLst>
        </pc:spChg>
        <pc:spChg chg="add del">
          <ac:chgData name="Tamás Papp" userId="68297c961e001e99" providerId="LiveId" clId="{81423366-844B-4B94-9680-D967CD3539DE}" dt="2022-01-26T12:21:03.752" v="100" actId="26606"/>
          <ac:spMkLst>
            <pc:docMk/>
            <pc:sldMk cId="3899581916" sldId="302"/>
            <ac:spMk id="46" creationId="{6ED168E5-D195-4265-88D5-ACD39558F286}"/>
          </ac:spMkLst>
        </pc:spChg>
        <pc:spChg chg="add del">
          <ac:chgData name="Tamás Papp" userId="68297c961e001e99" providerId="LiveId" clId="{81423366-844B-4B94-9680-D967CD3539DE}" dt="2022-01-26T12:22:22.697" v="144" actId="26606"/>
          <ac:spMkLst>
            <pc:docMk/>
            <pc:sldMk cId="3899581916" sldId="302"/>
            <ac:spMk id="48" creationId="{D009D6D5-DAC2-4A8B-A17A-E206B9012D09}"/>
          </ac:spMkLst>
        </pc:spChg>
        <pc:spChg chg="add mod">
          <ac:chgData name="Tamás Papp" userId="68297c961e001e99" providerId="LiveId" clId="{81423366-844B-4B94-9680-D967CD3539DE}" dt="2022-01-26T12:22:22.697" v="144" actId="26606"/>
          <ac:spMkLst>
            <pc:docMk/>
            <pc:sldMk cId="3899581916" sldId="302"/>
            <ac:spMk id="49" creationId="{685A5A72-A8ED-4CF3-9E12-E3729D2DF77C}"/>
          </ac:spMkLst>
        </pc:spChg>
        <pc:spChg chg="add mod">
          <ac:chgData name="Tamás Papp" userId="68297c961e001e99" providerId="LiveId" clId="{81423366-844B-4B94-9680-D967CD3539DE}" dt="2022-01-26T12:24:37.396" v="193" actId="20577"/>
          <ac:spMkLst>
            <pc:docMk/>
            <pc:sldMk cId="3899581916" sldId="302"/>
            <ac:spMk id="50" creationId="{BFF74395-DED5-45C3-B674-5916D39EADD8}"/>
          </ac:spMkLst>
        </pc:spChg>
        <pc:spChg chg="add">
          <ac:chgData name="Tamás Papp" userId="68297c961e001e99" providerId="LiveId" clId="{81423366-844B-4B94-9680-D967CD3539DE}" dt="2022-01-26T12:22:22.697" v="144" actId="26606"/>
          <ac:spMkLst>
            <pc:docMk/>
            <pc:sldMk cId="3899581916" sldId="302"/>
            <ac:spMk id="55" creationId="{ECC07320-C2CA-4E29-8481-9D9E143C7788}"/>
          </ac:spMkLst>
        </pc:spChg>
        <pc:spChg chg="add">
          <ac:chgData name="Tamás Papp" userId="68297c961e001e99" providerId="LiveId" clId="{81423366-844B-4B94-9680-D967CD3539DE}" dt="2022-01-26T12:22:22.697" v="144" actId="26606"/>
          <ac:spMkLst>
            <pc:docMk/>
            <pc:sldMk cId="3899581916" sldId="302"/>
            <ac:spMk id="57" creationId="{178FB36B-5BFE-42CA-BC60-1115E0D95EEC}"/>
          </ac:spMkLst>
        </pc:spChg>
        <pc:picChg chg="add mod ord">
          <ac:chgData name="Tamás Papp" userId="68297c961e001e99" providerId="LiveId" clId="{81423366-844B-4B94-9680-D967CD3539DE}" dt="2022-01-26T12:22:22.697" v="144" actId="26606"/>
          <ac:picMkLst>
            <pc:docMk/>
            <pc:sldMk cId="3899581916" sldId="302"/>
            <ac:picMk id="9" creationId="{A2811DB7-8255-4156-BE6E-CD7901B0F508}"/>
          </ac:picMkLst>
        </pc:picChg>
      </pc:sldChg>
      <pc:sldChg chg="addSp delSp modSp new mod setBg">
        <pc:chgData name="Tamás Papp" userId="68297c961e001e99" providerId="LiveId" clId="{81423366-844B-4B94-9680-D967CD3539DE}" dt="2022-01-26T12:28:14.466" v="266" actId="26606"/>
        <pc:sldMkLst>
          <pc:docMk/>
          <pc:sldMk cId="1383423185" sldId="303"/>
        </pc:sldMkLst>
        <pc:spChg chg="mod">
          <ac:chgData name="Tamás Papp" userId="68297c961e001e99" providerId="LiveId" clId="{81423366-844B-4B94-9680-D967CD3539DE}" dt="2022-01-26T12:28:14.466" v="266" actId="26606"/>
          <ac:spMkLst>
            <pc:docMk/>
            <pc:sldMk cId="1383423185" sldId="303"/>
            <ac:spMk id="2" creationId="{70892441-9ABF-48E6-953F-30464F5699A9}"/>
          </ac:spMkLst>
        </pc:spChg>
        <pc:spChg chg="add del mod">
          <ac:chgData name="Tamás Papp" userId="68297c961e001e99" providerId="LiveId" clId="{81423366-844B-4B94-9680-D967CD3539DE}" dt="2022-01-26T12:26:58.391" v="264" actId="26606"/>
          <ac:spMkLst>
            <pc:docMk/>
            <pc:sldMk cId="1383423185" sldId="303"/>
            <ac:spMk id="3" creationId="{CD9857C6-E43B-49EC-B28A-DB441DC196DF}"/>
          </ac:spMkLst>
        </pc:spChg>
        <pc:spChg chg="add del">
          <ac:chgData name="Tamás Papp" userId="68297c961e001e99" providerId="LiveId" clId="{81423366-844B-4B94-9680-D967CD3539DE}" dt="2022-01-26T12:26:58.365" v="263" actId="26606"/>
          <ac:spMkLst>
            <pc:docMk/>
            <pc:sldMk cId="1383423185" sldId="303"/>
            <ac:spMk id="9" creationId="{BACC6370-2D7E-4714-9D71-7542949D7D5D}"/>
          </ac:spMkLst>
        </pc:spChg>
        <pc:spChg chg="add del">
          <ac:chgData name="Tamás Papp" userId="68297c961e001e99" providerId="LiveId" clId="{81423366-844B-4B94-9680-D967CD3539DE}" dt="2022-01-26T12:26:58.365" v="263" actId="26606"/>
          <ac:spMkLst>
            <pc:docMk/>
            <pc:sldMk cId="1383423185" sldId="303"/>
            <ac:spMk id="11" creationId="{F68B3F68-107C-434F-AA38-110D5EA91B85}"/>
          </ac:spMkLst>
        </pc:spChg>
        <pc:spChg chg="add del">
          <ac:chgData name="Tamás Papp" userId="68297c961e001e99" providerId="LiveId" clId="{81423366-844B-4B94-9680-D967CD3539DE}" dt="2022-01-26T12:26:58.365" v="263" actId="26606"/>
          <ac:spMkLst>
            <pc:docMk/>
            <pc:sldMk cId="1383423185" sldId="303"/>
            <ac:spMk id="13" creationId="{AAD0DBB9-1A4B-4391-81D4-CB19F9AB918A}"/>
          </ac:spMkLst>
        </pc:spChg>
        <pc:spChg chg="add del">
          <ac:chgData name="Tamás Papp" userId="68297c961e001e99" providerId="LiveId" clId="{81423366-844B-4B94-9680-D967CD3539DE}" dt="2022-01-26T12:26:58.365" v="263" actId="26606"/>
          <ac:spMkLst>
            <pc:docMk/>
            <pc:sldMk cId="1383423185" sldId="303"/>
            <ac:spMk id="15" creationId="{063BBA22-50EA-4C4D-BE05-F1CE4E63AA56}"/>
          </ac:spMkLst>
        </pc:spChg>
        <pc:spChg chg="add del">
          <ac:chgData name="Tamás Papp" userId="68297c961e001e99" providerId="LiveId" clId="{81423366-844B-4B94-9680-D967CD3539DE}" dt="2022-01-26T12:28:14.466" v="266" actId="26606"/>
          <ac:spMkLst>
            <pc:docMk/>
            <pc:sldMk cId="1383423185" sldId="303"/>
            <ac:spMk id="22" creationId="{BACC6370-2D7E-4714-9D71-7542949D7D5D}"/>
          </ac:spMkLst>
        </pc:spChg>
        <pc:spChg chg="add del">
          <ac:chgData name="Tamás Papp" userId="68297c961e001e99" providerId="LiveId" clId="{81423366-844B-4B94-9680-D967CD3539DE}" dt="2022-01-26T12:28:14.466" v="266" actId="26606"/>
          <ac:spMkLst>
            <pc:docMk/>
            <pc:sldMk cId="1383423185" sldId="303"/>
            <ac:spMk id="24" creationId="{F68B3F68-107C-434F-AA38-110D5EA91B85}"/>
          </ac:spMkLst>
        </pc:spChg>
        <pc:spChg chg="add del">
          <ac:chgData name="Tamás Papp" userId="68297c961e001e99" providerId="LiveId" clId="{81423366-844B-4B94-9680-D967CD3539DE}" dt="2022-01-26T12:28:14.466" v="266" actId="26606"/>
          <ac:spMkLst>
            <pc:docMk/>
            <pc:sldMk cId="1383423185" sldId="303"/>
            <ac:spMk id="26" creationId="{AAD0DBB9-1A4B-4391-81D4-CB19F9AB918A}"/>
          </ac:spMkLst>
        </pc:spChg>
        <pc:spChg chg="add del">
          <ac:chgData name="Tamás Papp" userId="68297c961e001e99" providerId="LiveId" clId="{81423366-844B-4B94-9680-D967CD3539DE}" dt="2022-01-26T12:28:14.466" v="266" actId="26606"/>
          <ac:spMkLst>
            <pc:docMk/>
            <pc:sldMk cId="1383423185" sldId="303"/>
            <ac:spMk id="28" creationId="{063BBA22-50EA-4C4D-BE05-F1CE4E63AA56}"/>
          </ac:spMkLst>
        </pc:spChg>
        <pc:spChg chg="add">
          <ac:chgData name="Tamás Papp" userId="68297c961e001e99" providerId="LiveId" clId="{81423366-844B-4B94-9680-D967CD3539DE}" dt="2022-01-26T12:28:14.466" v="266" actId="26606"/>
          <ac:spMkLst>
            <pc:docMk/>
            <pc:sldMk cId="1383423185" sldId="303"/>
            <ac:spMk id="33" creationId="{955A2079-FA98-4876-80F0-72364A7D2EA4}"/>
          </ac:spMkLst>
        </pc:spChg>
        <pc:graphicFrameChg chg="add del">
          <ac:chgData name="Tamás Papp" userId="68297c961e001e99" providerId="LiveId" clId="{81423366-844B-4B94-9680-D967CD3539DE}" dt="2022-01-26T12:26:58.365" v="263" actId="26606"/>
          <ac:graphicFrameMkLst>
            <pc:docMk/>
            <pc:sldMk cId="1383423185" sldId="303"/>
            <ac:graphicFrameMk id="5" creationId="{C8E8C077-DCDF-486D-BC9A-75D86BD23D1D}"/>
          </ac:graphicFrameMkLst>
        </pc:graphicFrameChg>
        <pc:graphicFrameChg chg="add mod modGraphic">
          <ac:chgData name="Tamás Papp" userId="68297c961e001e99" providerId="LiveId" clId="{81423366-844B-4B94-9680-D967CD3539DE}" dt="2022-01-26T12:28:14.466" v="266" actId="26606"/>
          <ac:graphicFrameMkLst>
            <pc:docMk/>
            <pc:sldMk cId="1383423185" sldId="303"/>
            <ac:graphicFrameMk id="17" creationId="{FAF01B1F-11F0-40F2-8221-B7763424A0AD}"/>
          </ac:graphicFrameMkLst>
        </pc:graphicFrameChg>
      </pc:sldChg>
      <pc:sldChg chg="add">
        <pc:chgData name="Tamás Papp" userId="68297c961e001e99" providerId="LiveId" clId="{81423366-844B-4B94-9680-D967CD3539DE}" dt="2022-01-26T12:56:28.493" v="462"/>
        <pc:sldMkLst>
          <pc:docMk/>
          <pc:sldMk cId="102253278" sldId="304"/>
        </pc:sldMkLst>
      </pc:sldChg>
      <pc:sldChg chg="modSp add mod modNotesTx">
        <pc:chgData name="Tamás Papp" userId="68297c961e001e99" providerId="LiveId" clId="{81423366-844B-4B94-9680-D967CD3539DE}" dt="2022-01-26T13:26:37.348" v="1020" actId="20577"/>
        <pc:sldMkLst>
          <pc:docMk/>
          <pc:sldMk cId="1518617483" sldId="305"/>
        </pc:sldMkLst>
        <pc:spChg chg="mod">
          <ac:chgData name="Tamás Papp" userId="68297c961e001e99" providerId="LiveId" clId="{81423366-844B-4B94-9680-D967CD3539DE}" dt="2022-01-26T13:11:22.604" v="631"/>
          <ac:spMkLst>
            <pc:docMk/>
            <pc:sldMk cId="1518617483" sldId="305"/>
            <ac:spMk id="3" creationId="{A3859C4C-EC95-4DB8-A433-B03589FEE97B}"/>
          </ac:spMkLst>
        </pc:spChg>
      </pc:sldChg>
      <pc:sldChg chg="add del">
        <pc:chgData name="Tamás Papp" userId="68297c961e001e99" providerId="LiveId" clId="{81423366-844B-4B94-9680-D967CD3539DE}" dt="2022-01-26T12:56:53.648" v="470"/>
        <pc:sldMkLst>
          <pc:docMk/>
          <pc:sldMk cId="3779428134" sldId="305"/>
        </pc:sldMkLst>
      </pc:sldChg>
      <pc:sldChg chg="addSp delSp modSp new mod modNotesTx">
        <pc:chgData name="Tamás Papp" userId="68297c961e001e99" providerId="LiveId" clId="{81423366-844B-4B94-9680-D967CD3539DE}" dt="2022-01-26T14:21:21.366" v="2523" actId="20577"/>
        <pc:sldMkLst>
          <pc:docMk/>
          <pc:sldMk cId="295147883" sldId="306"/>
        </pc:sldMkLst>
        <pc:spChg chg="del">
          <ac:chgData name="Tamás Papp" userId="68297c961e001e99" providerId="LiveId" clId="{81423366-844B-4B94-9680-D967CD3539DE}" dt="2022-01-26T14:16:24.338" v="2435" actId="478"/>
          <ac:spMkLst>
            <pc:docMk/>
            <pc:sldMk cId="295147883" sldId="306"/>
            <ac:spMk id="2" creationId="{A244137D-0ECA-4334-8D4B-03E9CFE3308D}"/>
          </ac:spMkLst>
        </pc:spChg>
        <pc:spChg chg="del">
          <ac:chgData name="Tamás Papp" userId="68297c961e001e99" providerId="LiveId" clId="{81423366-844B-4B94-9680-D967CD3539DE}" dt="2022-01-26T14:16:22.688" v="2434" actId="478"/>
          <ac:spMkLst>
            <pc:docMk/>
            <pc:sldMk cId="295147883" sldId="306"/>
            <ac:spMk id="3" creationId="{FFB74ADE-2C9F-4E7C-B74C-A1DA6D567DD8}"/>
          </ac:spMkLst>
        </pc:spChg>
        <pc:spChg chg="add del mod">
          <ac:chgData name="Tamás Papp" userId="68297c961e001e99" providerId="LiveId" clId="{81423366-844B-4B94-9680-D967CD3539DE}" dt="2022-01-26T14:16:36.550" v="2441" actId="478"/>
          <ac:spMkLst>
            <pc:docMk/>
            <pc:sldMk cId="295147883" sldId="306"/>
            <ac:spMk id="5" creationId="{4735E6CB-8BCE-4A7F-8370-5546CC22B7FC}"/>
          </ac:spMkLst>
        </pc:spChg>
        <pc:picChg chg="add mod">
          <ac:chgData name="Tamás Papp" userId="68297c961e001e99" providerId="LiveId" clId="{81423366-844B-4B94-9680-D967CD3539DE}" dt="2022-01-26T14:16:41.029" v="2444" actId="1076"/>
          <ac:picMkLst>
            <pc:docMk/>
            <pc:sldMk cId="295147883" sldId="306"/>
            <ac:picMk id="53250" creationId="{46397437-6159-45F9-BDFE-FD3DE7EFDF26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54C6AB-1092-41AF-B0CF-673C86545D86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738E9A00-5731-43BE-A3A9-214FA8841DD0}">
      <dgm:prSet/>
      <dgm:spPr/>
      <dgm:t>
        <a:bodyPr/>
        <a:lstStyle/>
        <a:p>
          <a:pPr>
            <a:defRPr b="1"/>
          </a:pPr>
          <a:r>
            <a:rPr lang="en-US"/>
            <a:t>Azure Storage</a:t>
          </a:r>
        </a:p>
      </dgm:t>
    </dgm:pt>
    <dgm:pt modelId="{B1499F01-1E90-43BB-94BC-2B5AFA6B4D7A}" type="parTrans" cxnId="{A122FDC5-B65A-4F69-95A0-09C03135E8FF}">
      <dgm:prSet/>
      <dgm:spPr/>
      <dgm:t>
        <a:bodyPr/>
        <a:lstStyle/>
        <a:p>
          <a:endParaRPr lang="en-US"/>
        </a:p>
      </dgm:t>
    </dgm:pt>
    <dgm:pt modelId="{A3EB4632-4C53-4C05-B971-5E04B3BD5461}" type="sibTrans" cxnId="{A122FDC5-B65A-4F69-95A0-09C03135E8FF}">
      <dgm:prSet/>
      <dgm:spPr/>
      <dgm:t>
        <a:bodyPr/>
        <a:lstStyle/>
        <a:p>
          <a:endParaRPr lang="en-US"/>
        </a:p>
      </dgm:t>
    </dgm:pt>
    <dgm:pt modelId="{F0910F1F-2243-488D-8F73-3D0AA53DC05F}">
      <dgm:prSet/>
      <dgm:spPr/>
      <dgm:t>
        <a:bodyPr/>
        <a:lstStyle/>
        <a:p>
          <a:r>
            <a:rPr lang="en-US"/>
            <a:t>Azure Blob, Queues, Tables</a:t>
          </a:r>
        </a:p>
      </dgm:t>
    </dgm:pt>
    <dgm:pt modelId="{1CE5354C-2F88-4FB0-B4EC-9075AA30CC3A}" type="parTrans" cxnId="{A1EFBE21-8559-46D5-B3BF-0CE48360BE1B}">
      <dgm:prSet/>
      <dgm:spPr/>
      <dgm:t>
        <a:bodyPr/>
        <a:lstStyle/>
        <a:p>
          <a:endParaRPr lang="en-US"/>
        </a:p>
      </dgm:t>
    </dgm:pt>
    <dgm:pt modelId="{766CB5C9-2766-4E74-9F15-CBFDA5CD4A4A}" type="sibTrans" cxnId="{A1EFBE21-8559-46D5-B3BF-0CE48360BE1B}">
      <dgm:prSet/>
      <dgm:spPr/>
      <dgm:t>
        <a:bodyPr/>
        <a:lstStyle/>
        <a:p>
          <a:endParaRPr lang="en-US"/>
        </a:p>
      </dgm:t>
    </dgm:pt>
    <dgm:pt modelId="{D06C04F8-E366-48B1-B761-BE49EEE3736A}">
      <dgm:prSet/>
      <dgm:spPr/>
      <dgm:t>
        <a:bodyPr/>
        <a:lstStyle/>
        <a:p>
          <a:pPr>
            <a:defRPr b="1"/>
          </a:pPr>
          <a:r>
            <a:rPr lang="en-US"/>
            <a:t>Azure SQL Server</a:t>
          </a:r>
        </a:p>
      </dgm:t>
    </dgm:pt>
    <dgm:pt modelId="{98F35A10-ECE3-4522-A0A1-FDE817F8EFDA}" type="parTrans" cxnId="{D2C88700-9FD4-4D90-87A1-5B754926A980}">
      <dgm:prSet/>
      <dgm:spPr/>
      <dgm:t>
        <a:bodyPr/>
        <a:lstStyle/>
        <a:p>
          <a:endParaRPr lang="en-US"/>
        </a:p>
      </dgm:t>
    </dgm:pt>
    <dgm:pt modelId="{D4745096-81FF-45EF-AAA2-CA8E3F3486A3}" type="sibTrans" cxnId="{D2C88700-9FD4-4D90-87A1-5B754926A980}">
      <dgm:prSet/>
      <dgm:spPr/>
      <dgm:t>
        <a:bodyPr/>
        <a:lstStyle/>
        <a:p>
          <a:endParaRPr lang="en-US"/>
        </a:p>
      </dgm:t>
    </dgm:pt>
    <dgm:pt modelId="{936B2D84-7B76-4F2F-89F3-A1C0CDF7ACEE}" type="pres">
      <dgm:prSet presAssocID="{2E54C6AB-1092-41AF-B0CF-673C86545D86}" presName="root" presStyleCnt="0">
        <dgm:presLayoutVars>
          <dgm:dir/>
          <dgm:resizeHandles val="exact"/>
        </dgm:presLayoutVars>
      </dgm:prSet>
      <dgm:spPr/>
    </dgm:pt>
    <dgm:pt modelId="{9C061B9C-8396-401E-ABC4-72BC9E5F7BC8}" type="pres">
      <dgm:prSet presAssocID="{738E9A00-5731-43BE-A3A9-214FA8841DD0}" presName="compNode" presStyleCnt="0"/>
      <dgm:spPr/>
    </dgm:pt>
    <dgm:pt modelId="{F2098BA8-A229-48BF-AAA9-A06A23FD75C3}" type="pres">
      <dgm:prSet presAssocID="{738E9A00-5731-43BE-A3A9-214FA8841DD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A89209A2-BA11-4F0C-987F-B6F44A10FF19}" type="pres">
      <dgm:prSet presAssocID="{738E9A00-5731-43BE-A3A9-214FA8841DD0}" presName="iconSpace" presStyleCnt="0"/>
      <dgm:spPr/>
    </dgm:pt>
    <dgm:pt modelId="{D21E1DBC-6103-48B9-8D52-8A3C06CFEA02}" type="pres">
      <dgm:prSet presAssocID="{738E9A00-5731-43BE-A3A9-214FA8841DD0}" presName="parTx" presStyleLbl="revTx" presStyleIdx="0" presStyleCnt="4">
        <dgm:presLayoutVars>
          <dgm:chMax val="0"/>
          <dgm:chPref val="0"/>
        </dgm:presLayoutVars>
      </dgm:prSet>
      <dgm:spPr/>
    </dgm:pt>
    <dgm:pt modelId="{06584FBB-A39C-4391-BAF6-D01FDB178DBD}" type="pres">
      <dgm:prSet presAssocID="{738E9A00-5731-43BE-A3A9-214FA8841DD0}" presName="txSpace" presStyleCnt="0"/>
      <dgm:spPr/>
    </dgm:pt>
    <dgm:pt modelId="{CEC82133-ACEF-4D83-BA98-417D67F725E0}" type="pres">
      <dgm:prSet presAssocID="{738E9A00-5731-43BE-A3A9-214FA8841DD0}" presName="desTx" presStyleLbl="revTx" presStyleIdx="1" presStyleCnt="4">
        <dgm:presLayoutVars/>
      </dgm:prSet>
      <dgm:spPr/>
    </dgm:pt>
    <dgm:pt modelId="{AEBF436B-051C-49C8-96EF-BE14564EC01D}" type="pres">
      <dgm:prSet presAssocID="{A3EB4632-4C53-4C05-B971-5E04B3BD5461}" presName="sibTrans" presStyleCnt="0"/>
      <dgm:spPr/>
    </dgm:pt>
    <dgm:pt modelId="{BE0883CA-A694-43DB-95FB-C6AF3719A2A2}" type="pres">
      <dgm:prSet presAssocID="{D06C04F8-E366-48B1-B761-BE49EEE3736A}" presName="compNode" presStyleCnt="0"/>
      <dgm:spPr/>
    </dgm:pt>
    <dgm:pt modelId="{C6EFD836-1A5A-484F-A6EA-C7FC5AC17D54}" type="pres">
      <dgm:prSet presAssocID="{D06C04F8-E366-48B1-B761-BE49EEE3736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9997A94A-FF69-4573-B3CC-305B483A8916}" type="pres">
      <dgm:prSet presAssocID="{D06C04F8-E366-48B1-B761-BE49EEE3736A}" presName="iconSpace" presStyleCnt="0"/>
      <dgm:spPr/>
    </dgm:pt>
    <dgm:pt modelId="{D2FFB24E-C024-4368-BA65-50EDD59F3ED6}" type="pres">
      <dgm:prSet presAssocID="{D06C04F8-E366-48B1-B761-BE49EEE3736A}" presName="parTx" presStyleLbl="revTx" presStyleIdx="2" presStyleCnt="4">
        <dgm:presLayoutVars>
          <dgm:chMax val="0"/>
          <dgm:chPref val="0"/>
        </dgm:presLayoutVars>
      </dgm:prSet>
      <dgm:spPr/>
    </dgm:pt>
    <dgm:pt modelId="{A30A4EAE-C0F6-4F1B-AD39-8D7DF5EBCD82}" type="pres">
      <dgm:prSet presAssocID="{D06C04F8-E366-48B1-B761-BE49EEE3736A}" presName="txSpace" presStyleCnt="0"/>
      <dgm:spPr/>
    </dgm:pt>
    <dgm:pt modelId="{D3A9E972-AF26-440E-9613-9B664D757AEC}" type="pres">
      <dgm:prSet presAssocID="{D06C04F8-E366-48B1-B761-BE49EEE3736A}" presName="desTx" presStyleLbl="revTx" presStyleIdx="3" presStyleCnt="4">
        <dgm:presLayoutVars/>
      </dgm:prSet>
      <dgm:spPr/>
    </dgm:pt>
  </dgm:ptLst>
  <dgm:cxnLst>
    <dgm:cxn modelId="{D2C88700-9FD4-4D90-87A1-5B754926A980}" srcId="{2E54C6AB-1092-41AF-B0CF-673C86545D86}" destId="{D06C04F8-E366-48B1-B761-BE49EEE3736A}" srcOrd="1" destOrd="0" parTransId="{98F35A10-ECE3-4522-A0A1-FDE817F8EFDA}" sibTransId="{D4745096-81FF-45EF-AAA2-CA8E3F3486A3}"/>
    <dgm:cxn modelId="{A1EFBE21-8559-46D5-B3BF-0CE48360BE1B}" srcId="{738E9A00-5731-43BE-A3A9-214FA8841DD0}" destId="{F0910F1F-2243-488D-8F73-3D0AA53DC05F}" srcOrd="0" destOrd="0" parTransId="{1CE5354C-2F88-4FB0-B4EC-9075AA30CC3A}" sibTransId="{766CB5C9-2766-4E74-9F15-CBFDA5CD4A4A}"/>
    <dgm:cxn modelId="{CF08B727-0B8F-4C77-A108-32703DBFF047}" type="presOf" srcId="{D06C04F8-E366-48B1-B761-BE49EEE3736A}" destId="{D2FFB24E-C024-4368-BA65-50EDD59F3ED6}" srcOrd="0" destOrd="0" presId="urn:microsoft.com/office/officeart/2018/5/layout/CenteredIconLabelDescriptionList"/>
    <dgm:cxn modelId="{A7FB3890-611C-4A60-8D04-F01978920347}" type="presOf" srcId="{738E9A00-5731-43BE-A3A9-214FA8841DD0}" destId="{D21E1DBC-6103-48B9-8D52-8A3C06CFEA02}" srcOrd="0" destOrd="0" presId="urn:microsoft.com/office/officeart/2018/5/layout/CenteredIconLabelDescriptionList"/>
    <dgm:cxn modelId="{A122FDC5-B65A-4F69-95A0-09C03135E8FF}" srcId="{2E54C6AB-1092-41AF-B0CF-673C86545D86}" destId="{738E9A00-5731-43BE-A3A9-214FA8841DD0}" srcOrd="0" destOrd="0" parTransId="{B1499F01-1E90-43BB-94BC-2B5AFA6B4D7A}" sibTransId="{A3EB4632-4C53-4C05-B971-5E04B3BD5461}"/>
    <dgm:cxn modelId="{393FC8DA-FBC8-4EAE-ADA9-5223C07647C8}" type="presOf" srcId="{2E54C6AB-1092-41AF-B0CF-673C86545D86}" destId="{936B2D84-7B76-4F2F-89F3-A1C0CDF7ACEE}" srcOrd="0" destOrd="0" presId="urn:microsoft.com/office/officeart/2018/5/layout/CenteredIconLabelDescriptionList"/>
    <dgm:cxn modelId="{289B2AE3-7A7E-4378-B3B1-FC1C48429D4C}" type="presOf" srcId="{F0910F1F-2243-488D-8F73-3D0AA53DC05F}" destId="{CEC82133-ACEF-4D83-BA98-417D67F725E0}" srcOrd="0" destOrd="0" presId="urn:microsoft.com/office/officeart/2018/5/layout/CenteredIconLabelDescriptionList"/>
    <dgm:cxn modelId="{B162944C-099F-4DBB-9B7C-1807F80D91E3}" type="presParOf" srcId="{936B2D84-7B76-4F2F-89F3-A1C0CDF7ACEE}" destId="{9C061B9C-8396-401E-ABC4-72BC9E5F7BC8}" srcOrd="0" destOrd="0" presId="urn:microsoft.com/office/officeart/2018/5/layout/CenteredIconLabelDescriptionList"/>
    <dgm:cxn modelId="{2AC7B9C7-3639-4D87-828C-A261BE700681}" type="presParOf" srcId="{9C061B9C-8396-401E-ABC4-72BC9E5F7BC8}" destId="{F2098BA8-A229-48BF-AAA9-A06A23FD75C3}" srcOrd="0" destOrd="0" presId="urn:microsoft.com/office/officeart/2018/5/layout/CenteredIconLabelDescriptionList"/>
    <dgm:cxn modelId="{BA9ED21E-EF8A-4A05-BA7B-1DEF2CC202BD}" type="presParOf" srcId="{9C061B9C-8396-401E-ABC4-72BC9E5F7BC8}" destId="{A89209A2-BA11-4F0C-987F-B6F44A10FF19}" srcOrd="1" destOrd="0" presId="urn:microsoft.com/office/officeart/2018/5/layout/CenteredIconLabelDescriptionList"/>
    <dgm:cxn modelId="{E89A21AF-48B0-4272-B09F-08AEF19813A5}" type="presParOf" srcId="{9C061B9C-8396-401E-ABC4-72BC9E5F7BC8}" destId="{D21E1DBC-6103-48B9-8D52-8A3C06CFEA02}" srcOrd="2" destOrd="0" presId="urn:microsoft.com/office/officeart/2018/5/layout/CenteredIconLabelDescriptionList"/>
    <dgm:cxn modelId="{D69BC063-F758-42C9-98F4-3BB5A36E5018}" type="presParOf" srcId="{9C061B9C-8396-401E-ABC4-72BC9E5F7BC8}" destId="{06584FBB-A39C-4391-BAF6-D01FDB178DBD}" srcOrd="3" destOrd="0" presId="urn:microsoft.com/office/officeart/2018/5/layout/CenteredIconLabelDescriptionList"/>
    <dgm:cxn modelId="{95D27983-CCE0-4210-B5FD-21DDD27EDC8D}" type="presParOf" srcId="{9C061B9C-8396-401E-ABC4-72BC9E5F7BC8}" destId="{CEC82133-ACEF-4D83-BA98-417D67F725E0}" srcOrd="4" destOrd="0" presId="urn:microsoft.com/office/officeart/2018/5/layout/CenteredIconLabelDescriptionList"/>
    <dgm:cxn modelId="{6C98DE39-799E-4E39-9579-24FDA0A5735A}" type="presParOf" srcId="{936B2D84-7B76-4F2F-89F3-A1C0CDF7ACEE}" destId="{AEBF436B-051C-49C8-96EF-BE14564EC01D}" srcOrd="1" destOrd="0" presId="urn:microsoft.com/office/officeart/2018/5/layout/CenteredIconLabelDescriptionList"/>
    <dgm:cxn modelId="{D531720B-D82E-4F10-AFAB-A833B3BFA6C9}" type="presParOf" srcId="{936B2D84-7B76-4F2F-89F3-A1C0CDF7ACEE}" destId="{BE0883CA-A694-43DB-95FB-C6AF3719A2A2}" srcOrd="2" destOrd="0" presId="urn:microsoft.com/office/officeart/2018/5/layout/CenteredIconLabelDescriptionList"/>
    <dgm:cxn modelId="{739C1E57-25D2-4C05-BC05-E335081D5344}" type="presParOf" srcId="{BE0883CA-A694-43DB-95FB-C6AF3719A2A2}" destId="{C6EFD836-1A5A-484F-A6EA-C7FC5AC17D54}" srcOrd="0" destOrd="0" presId="urn:microsoft.com/office/officeart/2018/5/layout/CenteredIconLabelDescriptionList"/>
    <dgm:cxn modelId="{5F86F389-E8C4-4318-AE1B-E046D2F59EEB}" type="presParOf" srcId="{BE0883CA-A694-43DB-95FB-C6AF3719A2A2}" destId="{9997A94A-FF69-4573-B3CC-305B483A8916}" srcOrd="1" destOrd="0" presId="urn:microsoft.com/office/officeart/2018/5/layout/CenteredIconLabelDescriptionList"/>
    <dgm:cxn modelId="{662C063E-6406-4AB7-8FC4-1CEBF1284201}" type="presParOf" srcId="{BE0883CA-A694-43DB-95FB-C6AF3719A2A2}" destId="{D2FFB24E-C024-4368-BA65-50EDD59F3ED6}" srcOrd="2" destOrd="0" presId="urn:microsoft.com/office/officeart/2018/5/layout/CenteredIconLabelDescriptionList"/>
    <dgm:cxn modelId="{5370F503-09DD-4FF9-B61C-251202F77F15}" type="presParOf" srcId="{BE0883CA-A694-43DB-95FB-C6AF3719A2A2}" destId="{A30A4EAE-C0F6-4F1B-AD39-8D7DF5EBCD82}" srcOrd="3" destOrd="0" presId="urn:microsoft.com/office/officeart/2018/5/layout/CenteredIconLabelDescriptionList"/>
    <dgm:cxn modelId="{6C0B4DD3-FC51-44A6-A9F2-71E12E4A439B}" type="presParOf" srcId="{BE0883CA-A694-43DB-95FB-C6AF3719A2A2}" destId="{D3A9E972-AF26-440E-9613-9B664D757AEC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098BA8-A229-48BF-AAA9-A06A23FD75C3}">
      <dsp:nvSpPr>
        <dsp:cNvPr id="0" name=""/>
        <dsp:cNvSpPr/>
      </dsp:nvSpPr>
      <dsp:spPr>
        <a:xfrm>
          <a:off x="1963800" y="849787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1E1DBC-6103-48B9-8D52-8A3C06CFEA02}">
      <dsp:nvSpPr>
        <dsp:cNvPr id="0" name=""/>
        <dsp:cNvSpPr/>
      </dsp:nvSpPr>
      <dsp:spPr>
        <a:xfrm>
          <a:off x="559800" y="247586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Azure Storage</a:t>
          </a:r>
        </a:p>
      </dsp:txBody>
      <dsp:txXfrm>
        <a:off x="559800" y="2475865"/>
        <a:ext cx="4320000" cy="648000"/>
      </dsp:txXfrm>
    </dsp:sp>
    <dsp:sp modelId="{CEC82133-ACEF-4D83-BA98-417D67F725E0}">
      <dsp:nvSpPr>
        <dsp:cNvPr id="0" name=""/>
        <dsp:cNvSpPr/>
      </dsp:nvSpPr>
      <dsp:spPr>
        <a:xfrm>
          <a:off x="559800" y="3176924"/>
          <a:ext cx="4320000" cy="325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Azure Blob, Queues, Tables</a:t>
          </a:r>
        </a:p>
      </dsp:txBody>
      <dsp:txXfrm>
        <a:off x="559800" y="3176924"/>
        <a:ext cx="4320000" cy="325832"/>
      </dsp:txXfrm>
    </dsp:sp>
    <dsp:sp modelId="{C6EFD836-1A5A-484F-A6EA-C7FC5AC17D54}">
      <dsp:nvSpPr>
        <dsp:cNvPr id="0" name=""/>
        <dsp:cNvSpPr/>
      </dsp:nvSpPr>
      <dsp:spPr>
        <a:xfrm>
          <a:off x="7039800" y="849787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FFB24E-C024-4368-BA65-50EDD59F3ED6}">
      <dsp:nvSpPr>
        <dsp:cNvPr id="0" name=""/>
        <dsp:cNvSpPr/>
      </dsp:nvSpPr>
      <dsp:spPr>
        <a:xfrm>
          <a:off x="5635800" y="247586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Azure SQL Server</a:t>
          </a:r>
        </a:p>
      </dsp:txBody>
      <dsp:txXfrm>
        <a:off x="5635800" y="2475865"/>
        <a:ext cx="4320000" cy="648000"/>
      </dsp:txXfrm>
    </dsp:sp>
    <dsp:sp modelId="{D3A9E972-AF26-440E-9613-9B664D757AEC}">
      <dsp:nvSpPr>
        <dsp:cNvPr id="0" name=""/>
        <dsp:cNvSpPr/>
      </dsp:nvSpPr>
      <dsp:spPr>
        <a:xfrm>
          <a:off x="5635800" y="3176924"/>
          <a:ext cx="4320000" cy="325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wmf>
</file>

<file path=ppt/media/image32.png>
</file>

<file path=ppt/media/image33.png>
</file>

<file path=ppt/media/image34.pn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78EA17-9F2A-4E79-B54D-A888BFA687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58371E-8071-4398-8A9C-4155C88E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457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554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708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366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06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947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23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1650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5331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462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19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59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0484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0883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974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756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759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070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0034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726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5163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777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706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2084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1876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487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811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39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807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55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550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7196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58371E-8071-4398-8A9C-4155C88ECA0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984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BEEEB-F6CE-4E76-A84A-090AFB6012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701DC-2A05-43FC-ADCC-A0A1DEE66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7F34D-9EDF-4273-9D76-7ED328861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210C8-5079-4E7C-B99A-87BE3F8CE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63DBE-9613-468E-AC0F-4812412D1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410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9D893-B99E-4D36-8469-4FB3D6D6C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B9E500-A394-4C0E-B601-17943808C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CCECB-F2F5-4C9C-B208-4608E56B4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35A15-4A7E-4465-AE7B-34AB06FE6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ABDE1-DFCA-40C0-ABDC-5F00EDB12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72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E6197B-CE9B-4B5A-B7D2-C04DB011A6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34E4C5-B7B1-4641-8BD3-61375BAA83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F65DA-AB90-43B2-9A0E-613629EE5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251F9-BF9A-4C25-8D31-0E0CB4DBE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7A960-84EE-466D-87CC-5F40D5B4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18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2D7CD-E727-47FA-B91F-E4E011F7D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76EE9-F6FE-4C41-A64A-E3B5ABCBF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5F612-3BC8-43E2-BD44-0917DA209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295C3-889C-4823-A2D7-E1BDFBF33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77590-194A-4C02-BBA2-2BF6FB1F3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693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6EC9B-0395-4D96-98C8-EB45641C3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BFB025-41E1-4B18-8C79-CF327736B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68DBE-E570-42FA-9D20-B7DD71064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7192A-96B0-406A-93F9-E2E0D4100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9CA58-1E54-4121-B5D1-D4FA9B07D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7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06EB2-33B7-4A39-85DE-D788B4EA0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EDDBE-BE44-4B80-AD66-7C8CE69D43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95A775-A30F-42E0-A2AD-5390321D7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BFA921-F005-4EAE-8182-6289B5404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CA7AE0-1F8C-49FC-9EC4-1D34AB3F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F2FC7A-A177-4A97-902B-2189256B9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400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B938E-9F3E-44F2-996D-DE385CE04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18B73-7A85-4D34-A196-926872C15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EE7B1B-CC17-4BDE-8D11-84D9C6B94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AC3D45-47EA-460B-A834-C0913090C4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D09BE5-3CE4-456A-81E1-D000DD8E5B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BA3E67-C2D1-474B-AC12-E9F81F6FF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3AAA6F-F2B3-41D2-8DD9-B8C230D06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05E4ED-68C9-4583-9903-041F5AABD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353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248DA-FF98-4178-8FE2-4A0C9BA92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2F6889-765F-4B08-AEC0-117F76790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289F01-0079-4799-8F2F-E058C0FAF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964640-B9C3-4118-BBB9-1D8FC05C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652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409AB9-70AB-4938-B66B-149AA507A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B5526-38D3-418D-AD36-55413EA09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B06CB7-D70C-4346-93E4-AF0407E6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65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86D78-835A-4008-A61F-BF60C5FA2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A50DC-A9CC-43DD-BF12-AD5C801B3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DED20D-E6D4-48D5-BF3B-76B442F95C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042D15-87DC-40D2-929F-C4D6D7AF0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9DCF7B-EB03-40B9-BF41-FB9C8E979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585378-B84B-4C42-928B-50243982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88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6D72B-2D5B-4BB3-9A21-29FD102D3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33EAD5-46FA-4A53-B4AB-79B5F8A11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15E54-0E96-4348-86AB-647025562F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E28F1-71DA-4FA2-929E-00C8D1978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AEEB9F-2C71-4F14-B47A-301A4B9E7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096189-4C13-425B-8615-D2B602B41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737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D5B183-599A-4A49-813C-07B5CF5E3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1AEA97-DEB3-4105-A118-6B24D0F5A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1E93C-7226-4739-804E-95E5113E9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EF757-2263-4DA6-BD85-7A851B3D7CF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B2CFD-DA1B-4E11-B461-1CA1B0BF43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1C92D-14E2-4DAD-9C9F-4024D6911B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D7532-286A-45D4-BCEF-1805D161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39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03apt@gmail.co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pricing/details/storage/blobs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person and person posing with a dog on a rocky trail&#10;&#10;Description automatically generated with low confidence">
            <a:extLst>
              <a:ext uri="{FF2B5EF4-FFF2-40B4-BE49-F238E27FC236}">
                <a16:creationId xmlns:a16="http://schemas.microsoft.com/office/drawing/2014/main" id="{A2811DB7-8255-4156-BE6E-CD7901B0F5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6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685A5A72-A8ED-4CF3-9E12-E3729D2DF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402" y="743447"/>
            <a:ext cx="344576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Tamás Papp</a:t>
            </a:r>
          </a:p>
        </p:txBody>
      </p:sp>
      <p:sp>
        <p:nvSpPr>
          <p:cNvPr id="50" name="Content Placeholder 12">
            <a:extLst>
              <a:ext uri="{FF2B5EF4-FFF2-40B4-BE49-F238E27FC236}">
                <a16:creationId xmlns:a16="http://schemas.microsoft.com/office/drawing/2014/main" id="{BFF74395-DED5-45C3-B674-5916D39EA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5403" y="4629234"/>
            <a:ext cx="3445766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/>
              <a:t>Sr. Software Engineer</a:t>
            </a:r>
          </a:p>
          <a:p>
            <a:pPr marL="0" indent="0">
              <a:buNone/>
            </a:pPr>
            <a:r>
              <a:rPr lang="en-US" sz="2400" dirty="0">
                <a:hlinkClick r:id="rId3"/>
              </a:rPr>
              <a:t>t03apt@gmail.com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LinkedIn: t03apt</a:t>
            </a:r>
          </a:p>
        </p:txBody>
      </p:sp>
    </p:spTree>
    <p:extLst>
      <p:ext uri="{BB962C8B-B14F-4D97-AF65-F5344CB8AC3E}">
        <p14:creationId xmlns:p14="http://schemas.microsoft.com/office/powerpoint/2010/main" val="3899581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56A3F-2807-4678-80BF-6788AABB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When to use Azure Blobs?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02FEC-AF65-41B6-BFA0-B964AD67A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Streaming and random access scenarios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Access application data from anywhere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Build an enterprise data lake on Azure and perform big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102253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56A3F-2807-4678-80BF-6788AABB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02FEC-AF65-41B6-BFA0-B964AD67A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Access tiers: Hot, Cool, Archive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Storage capacity costs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Depends on the amount of data stored, the cost varies depending on the access tier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Data access costs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Data access charges increase as the tier gets cooler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Transaction costs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Geo-replication data transfer costs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Geo-replication data transfer incurs a per-gigabyte charge.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Outbound data transfer costs</a:t>
            </a:r>
          </a:p>
        </p:txBody>
      </p:sp>
    </p:spTree>
    <p:extLst>
      <p:ext uri="{BB962C8B-B14F-4D97-AF65-F5344CB8AC3E}">
        <p14:creationId xmlns:p14="http://schemas.microsoft.com/office/powerpoint/2010/main" val="1785858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56A3F-2807-4678-80BF-6788AABB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Queues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02FEC-AF65-41B6-BFA0-B964AD67A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A</a:t>
            </a:r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synchronous message queueing between application components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Some other messaging services in Azure</a:t>
            </a:r>
          </a:p>
          <a:p>
            <a:pPr lvl="1"/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*Service Bus</a:t>
            </a:r>
          </a:p>
          <a:p>
            <a:pPr lvl="1"/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Event Hub</a:t>
            </a:r>
          </a:p>
          <a:p>
            <a:pPr lvl="1"/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*Event Grid</a:t>
            </a:r>
          </a:p>
        </p:txBody>
      </p:sp>
    </p:spTree>
    <p:extLst>
      <p:ext uri="{BB962C8B-B14F-4D97-AF65-F5344CB8AC3E}">
        <p14:creationId xmlns:p14="http://schemas.microsoft.com/office/powerpoint/2010/main" val="2067358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56A3F-2807-4678-80BF-6788AABB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Queues vs Service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02FEC-AF65-41B6-BFA0-B964AD67A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Azure Queues</a:t>
            </a:r>
            <a:endParaRPr lang="en-US" dirty="0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pPr lvl="1"/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If you require basic communication and messaging between services</a:t>
            </a:r>
          </a:p>
          <a:p>
            <a:pPr lvl="1"/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One queue can be larger than 80 GB in size (max: 500 TB)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Service Bus provides many advanced features such as </a:t>
            </a:r>
          </a:p>
          <a:p>
            <a:pPr lvl="1"/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Sessions: First-In-First-Out ordering guarantee</a:t>
            </a:r>
          </a:p>
          <a:p>
            <a:pPr lvl="1"/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Transactions</a:t>
            </a:r>
          </a:p>
          <a:p>
            <a:pPr lvl="1"/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Duplicate detection</a:t>
            </a:r>
          </a:p>
          <a:p>
            <a:pPr lvl="1"/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Automatic dead-lettering</a:t>
            </a:r>
          </a:p>
          <a:p>
            <a:pPr lvl="1"/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Durable publish and subscribe capabilities</a:t>
            </a:r>
          </a:p>
        </p:txBody>
      </p:sp>
    </p:spTree>
    <p:extLst>
      <p:ext uri="{BB962C8B-B14F-4D97-AF65-F5344CB8AC3E}">
        <p14:creationId xmlns:p14="http://schemas.microsoft.com/office/powerpoint/2010/main" val="4217328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56A3F-2807-4678-80BF-6788AABB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02FEC-AF65-41B6-BFA0-B964AD67A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Store structured NoSQL data in the cloud, providing a key/attribute store with a schemaless design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Storing TBs of structured data capable of serving web scale applications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Storing datasets that don't require complex joins, foreign keys, or stored procedures and can be denormalized for fast access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Quickly querying data using a clustered index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Accessing data using the OData protocol and LINQ queries with WCF Data Service .NET Libraries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  <a:p>
            <a:endParaRPr lang="en-US" b="0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429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56A3F-2807-4678-80BF-6788AABB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 storage concepts</a:t>
            </a:r>
          </a:p>
        </p:txBody>
      </p:sp>
      <p:pic>
        <p:nvPicPr>
          <p:cNvPr id="22530" name="Picture 2" descr="Tables storage component diagram">
            <a:extLst>
              <a:ext uri="{FF2B5EF4-FFF2-40B4-BE49-F238E27FC236}">
                <a16:creationId xmlns:a16="http://schemas.microsoft.com/office/drawing/2014/main" id="{E06EEFAE-04C0-44F7-A528-F89AAD3DCB02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1" y="1825625"/>
            <a:ext cx="5181600" cy="2734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8F54D-4264-423C-9A45-C20B82F6178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Entity</a:t>
            </a:r>
          </a:p>
          <a:p>
            <a:r>
              <a:rPr lang="en-US" dirty="0"/>
              <a:t>Max. 1 MB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252 properties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System Properties</a:t>
            </a:r>
          </a:p>
          <a:p>
            <a:r>
              <a:rPr lang="en-US" dirty="0" err="1"/>
              <a:t>PartitionKey</a:t>
            </a:r>
            <a:endParaRPr lang="en-US" dirty="0"/>
          </a:p>
          <a:p>
            <a:r>
              <a:rPr lang="en-US" dirty="0" err="1"/>
              <a:t>RowKey</a:t>
            </a:r>
            <a:endParaRPr lang="en-US" dirty="0"/>
          </a:p>
          <a:p>
            <a:r>
              <a:rPr lang="en-US" dirty="0"/>
              <a:t>Timestamp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There are no indexes other than that on the clustered index on the </a:t>
            </a:r>
            <a:r>
              <a:rPr lang="en-US" dirty="0" err="1"/>
              <a:t>PartitionKey</a:t>
            </a:r>
            <a:r>
              <a:rPr lang="en-US" dirty="0"/>
              <a:t> and </a:t>
            </a:r>
            <a:r>
              <a:rPr lang="en-US" dirty="0" err="1"/>
              <a:t>RowKey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687869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to look up related data">
            <a:extLst>
              <a:ext uri="{FF2B5EF4-FFF2-40B4-BE49-F238E27FC236}">
                <a16:creationId xmlns:a16="http://schemas.microsoft.com/office/drawing/2014/main" id="{160BC70E-773C-4939-B49E-3532B2A68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5970" y="254066"/>
            <a:ext cx="8240059" cy="5851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FC4960-6CF5-4980-922D-5ADAB7B4A905}"/>
              </a:ext>
            </a:extLst>
          </p:cNvPr>
          <p:cNvSpPr txBox="1"/>
          <p:nvPr/>
        </p:nvSpPr>
        <p:spPr>
          <a:xfrm>
            <a:off x="1975970" y="6234602"/>
            <a:ext cx="10327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https://docs.microsoft.com/en-us/azure/storage/tables/table-storage-design-patterns</a:t>
            </a:r>
          </a:p>
        </p:txBody>
      </p:sp>
    </p:spTree>
    <p:extLst>
      <p:ext uri="{BB962C8B-B14F-4D97-AF65-F5344CB8AC3E}">
        <p14:creationId xmlns:p14="http://schemas.microsoft.com/office/powerpoint/2010/main" val="3312835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EBA1B-1A09-423F-86B8-B00BE7296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Storage 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F6C7C-7734-460D-95EC-CF53DAB6A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Redundancy</a:t>
            </a:r>
          </a:p>
          <a:p>
            <a:pPr lvl="1"/>
            <a:r>
              <a:rPr lang="en-US" dirty="0"/>
              <a:t>Redundancy in the primary region</a:t>
            </a:r>
          </a:p>
          <a:p>
            <a:pPr lvl="2"/>
            <a:r>
              <a:rPr lang="en-US" dirty="0"/>
              <a:t>Locally redundant storage (LRS)</a:t>
            </a:r>
          </a:p>
          <a:p>
            <a:pPr lvl="2"/>
            <a:r>
              <a:rPr lang="en-US" dirty="0"/>
              <a:t>Zone-redundant storage (ZRS)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Microsoft recommends using ZRS in the primary region, and replicating to a secondary region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667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Diagram showing how data is replicated with GZRS or RA-GZRS">
            <a:extLst>
              <a:ext uri="{FF2B5EF4-FFF2-40B4-BE49-F238E27FC236}">
                <a16:creationId xmlns:a16="http://schemas.microsoft.com/office/drawing/2014/main" id="{61F0C60E-2590-4A1E-83FB-C65A078B6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715309"/>
            <a:ext cx="9144000" cy="515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37480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EBA1B-1A09-423F-86B8-B00BE7296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Storage 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F6C7C-7734-460D-95EC-CF53DAB6A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Pricing</a:t>
            </a:r>
            <a:br>
              <a:rPr lang="en-US" dirty="0"/>
            </a:br>
            <a:r>
              <a:rPr lang="en-US" dirty="0">
                <a:hlinkClick r:id="rId3"/>
              </a:rPr>
              <a:t>https://azure.microsoft.com/en-us/pricing/details/storage/blobs/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312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892441-9ABF-48E6-953F-30464F569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US" sz="5200"/>
              <a:t>Agenda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FAF01B1F-11F0-40F2-8221-B7763424A0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3713183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34231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>
            <a:extLst>
              <a:ext uri="{FF2B5EF4-FFF2-40B4-BE49-F238E27FC236}">
                <a16:creationId xmlns:a16="http://schemas.microsoft.com/office/drawing/2014/main" id="{443EA372-F428-4A5A-AA04-4AE4DE6E30A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111500" cy="311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304C71-0DCA-45FD-A370-B2B341074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79" y="317500"/>
            <a:ext cx="11346622" cy="64285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8E4537-9E4B-4B2B-8DCD-6D0DF5610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3500"/>
            <a:ext cx="10515600" cy="1325563"/>
          </a:xfrm>
        </p:spPr>
        <p:txBody>
          <a:bodyPr/>
          <a:lstStyle/>
          <a:p>
            <a:pPr algn="ctr"/>
            <a:r>
              <a:rPr lang="en-US"/>
              <a:t>            Azure Event Grid</a:t>
            </a:r>
          </a:p>
        </p:txBody>
      </p:sp>
    </p:spTree>
    <p:extLst>
      <p:ext uri="{BB962C8B-B14F-4D97-AF65-F5344CB8AC3E}">
        <p14:creationId xmlns:p14="http://schemas.microsoft.com/office/powerpoint/2010/main" val="993287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B815A-0AA6-4962-937A-F7D2B1562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786F-7616-4079-9B33-D5F9898E1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567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4" descr="Illuminated server room panel">
            <a:extLst>
              <a:ext uri="{FF2B5EF4-FFF2-40B4-BE49-F238E27FC236}">
                <a16:creationId xmlns:a16="http://schemas.microsoft.com/office/drawing/2014/main" id="{B074ABA8-6709-44BD-8E6C-30C11659D9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AA363C-7CA6-470F-90BA-7FA5BE2FE4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5402" y="743447"/>
            <a:ext cx="344576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/>
              <a:t>Azure SQL Server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213A70-D111-4180-A020-A201289387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5403" y="4629234"/>
            <a:ext cx="3445766" cy="1485319"/>
          </a:xfrm>
          <a:noFill/>
        </p:spPr>
        <p:txBody>
          <a:bodyPr>
            <a:norm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799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CAD925-305C-4889-9166-5521D6D55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5221"/>
            <a:ext cx="12192000" cy="486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4355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8" name="Straight Connector 70">
            <a:extLst>
              <a:ext uri="{FF2B5EF4-FFF2-40B4-BE49-F238E27FC236}">
                <a16:creationId xmlns:a16="http://schemas.microsoft.com/office/drawing/2014/main" id="{22F6364A-B358-4BEE-B158-0734D2C93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8202" y="1570814"/>
            <a:ext cx="0" cy="3710227"/>
          </a:xfrm>
          <a:prstGeom prst="line">
            <a:avLst/>
          </a:prstGeom>
          <a:ln w="19050">
            <a:solidFill>
              <a:srgbClr val="0D8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loud SQL Server options: SQL Server on IaaS, or SaaS SQL Database in the cloud.">
            <a:extLst>
              <a:ext uri="{FF2B5EF4-FFF2-40B4-BE49-F238E27FC236}">
                <a16:creationId xmlns:a16="http://schemas.microsoft.com/office/drawing/2014/main" id="{25EA8C25-1C31-4A47-A977-ABB38B0E0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70006" y="763309"/>
            <a:ext cx="6925048" cy="46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2148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74C6484-7971-4DB4-9B5C-D561D648C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275" y="393267"/>
            <a:ext cx="5048250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1199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2" descr="Key features">
            <a:extLst>
              <a:ext uri="{FF2B5EF4-FFF2-40B4-BE49-F238E27FC236}">
                <a16:creationId xmlns:a16="http://schemas.microsoft.com/office/drawing/2014/main" id="{46397437-6159-45F9-BDFE-FD3DE7EFDF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352" y="814948"/>
            <a:ext cx="10354289" cy="4717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1478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2756478-84A2-4CDB-8DB6-9A4D2A2BD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48" y="275627"/>
            <a:ext cx="11134228" cy="658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090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8E9F35E-7BAA-4CAB-AC2B-D0AE81933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7509"/>
            <a:ext cx="12192000" cy="488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7164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8C5C0-B857-41C8-B222-6C5AF7F42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Elastic pool</a:t>
            </a:r>
          </a:p>
        </p:txBody>
      </p:sp>
      <p:pic>
        <p:nvPicPr>
          <p:cNvPr id="3074" name="Picture 2" descr="four databases with a utilization pattern suitable for a pool">
            <a:extLst>
              <a:ext uri="{FF2B5EF4-FFF2-40B4-BE49-F238E27FC236}">
                <a16:creationId xmlns:a16="http://schemas.microsoft.com/office/drawing/2014/main" id="{74A696A7-E77E-424B-A513-70945BB2A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1854812"/>
            <a:ext cx="6142892" cy="378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 single database suitable for a pool">
            <a:extLst>
              <a:ext uri="{FF2B5EF4-FFF2-40B4-BE49-F238E27FC236}">
                <a16:creationId xmlns:a16="http://schemas.microsoft.com/office/drawing/2014/main" id="{BC42F96A-DFB2-4E43-83CE-A79AD9969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908" y="1854812"/>
            <a:ext cx="5720861" cy="378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730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4" descr="Illuminated server room panel">
            <a:extLst>
              <a:ext uri="{FF2B5EF4-FFF2-40B4-BE49-F238E27FC236}">
                <a16:creationId xmlns:a16="http://schemas.microsoft.com/office/drawing/2014/main" id="{B074ABA8-6709-44BD-8E6C-30C11659D9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35" name="Rectangle 27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AA363C-7CA6-470F-90BA-7FA5BE2FE4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5402" y="743447"/>
            <a:ext cx="344576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/>
              <a:t>Azure Storage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213A70-D111-4180-A020-A201289387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5403" y="4629234"/>
            <a:ext cx="3445766" cy="1485319"/>
          </a:xfrm>
          <a:noFill/>
        </p:spPr>
        <p:txBody>
          <a:bodyPr>
            <a:norm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922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8C5C0-B857-41C8-B222-6C5AF7F42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SQL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AB43-44C2-459D-9187-5A611479B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Logical construct</a:t>
            </a:r>
          </a:p>
          <a:p>
            <a:r>
              <a:rPr lang="en-US" b="0" i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Administrative point for a collection of databases</a:t>
            </a:r>
          </a:p>
          <a:p>
            <a:r>
              <a:rPr lang="en-US">
                <a:solidFill>
                  <a:srgbClr val="171717"/>
                </a:solidFill>
                <a:latin typeface="Segoe UI" panose="020B0502040204020203" pitchFamily="34" charset="0"/>
              </a:rPr>
              <a:t>A</a:t>
            </a:r>
            <a:r>
              <a:rPr lang="en-US" b="0" i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t the server level, you can administer </a:t>
            </a:r>
          </a:p>
          <a:p>
            <a:pPr lvl="1"/>
            <a:r>
              <a:rPr lang="en-US" b="0" i="0" u="none" strike="noStrike">
                <a:effectLst/>
                <a:latin typeface="Segoe UI" panose="020B0502040204020203" pitchFamily="34" charset="0"/>
              </a:rPr>
              <a:t>Logins</a:t>
            </a:r>
            <a:endParaRPr lang="en-US" u="none" strike="noStrike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pPr lvl="1"/>
            <a:r>
              <a:rPr lang="en-US" b="0" i="0" u="none" strike="noStrike">
                <a:effectLst/>
                <a:latin typeface="Segoe UI" panose="020B0502040204020203" pitchFamily="34" charset="0"/>
              </a:rPr>
              <a:t>Firewall rules</a:t>
            </a:r>
            <a:endParaRPr lang="en-US" u="none" strike="noStrike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pPr lvl="1"/>
            <a:r>
              <a:rPr lang="en-US" b="0" i="0" u="none" strike="noStrike">
                <a:effectLst/>
                <a:latin typeface="Segoe UI" panose="020B0502040204020203" pitchFamily="34" charset="0"/>
              </a:rPr>
              <a:t>Auditing rules</a:t>
            </a:r>
            <a:endParaRPr lang="en-US" u="none" strike="noStrike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pPr lvl="1"/>
            <a:r>
              <a:rPr lang="en-US" b="0" i="0" u="none" strike="noStrike">
                <a:effectLst/>
                <a:latin typeface="Segoe UI" panose="020B0502040204020203" pitchFamily="34" charset="0"/>
              </a:rPr>
              <a:t>Threat detection policies</a:t>
            </a:r>
            <a:endParaRPr lang="en-US" u="none" strike="noStrike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pPr lvl="1"/>
            <a:r>
              <a:rPr lang="en-US" b="0" i="0" u="none" strike="noStrike">
                <a:effectLst/>
                <a:latin typeface="Segoe UI" panose="020B0502040204020203" pitchFamily="34" charset="0"/>
              </a:rPr>
              <a:t>Auto-failover groups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063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4C98D-DC0F-41B6-9F4F-8F15B92C8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Purchasing models</a:t>
            </a:r>
          </a:p>
        </p:txBody>
      </p:sp>
      <p:pic>
        <p:nvPicPr>
          <p:cNvPr id="4098" name="Picture 2" descr="Pricing model comparison">
            <a:extLst>
              <a:ext uri="{FF2B5EF4-FFF2-40B4-BE49-F238E27FC236}">
                <a16:creationId xmlns:a16="http://schemas.microsoft.com/office/drawing/2014/main" id="{4224CFAE-EFE9-4B64-B9F7-31ED10D4B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577975"/>
            <a:ext cx="11868150" cy="451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88206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9DC4D-3FA2-4E7B-ACCE-5325EF199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Serverless compute tier</a:t>
            </a:r>
          </a:p>
        </p:txBody>
      </p:sp>
      <p:pic>
        <p:nvPicPr>
          <p:cNvPr id="6146" name="Picture 2" descr="serverless billing">
            <a:extLst>
              <a:ext uri="{FF2B5EF4-FFF2-40B4-BE49-F238E27FC236}">
                <a16:creationId xmlns:a16="http://schemas.microsoft.com/office/drawing/2014/main" id="{3DB2B0F5-FA78-4935-B557-60E2E22E9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70025"/>
            <a:ext cx="7797800" cy="4730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2999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277E0-862D-42D6-904E-9EE897662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Hyperscale service tier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1E276-6C18-4DE7-AFDF-15C44744CB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Support for up to 100 TB of database size</a:t>
            </a:r>
          </a:p>
          <a:p>
            <a:r>
              <a:rPr lang="en-US" dirty="0"/>
              <a:t>Nearly instantaneous database backups</a:t>
            </a:r>
          </a:p>
          <a:p>
            <a:r>
              <a:rPr lang="en-US" dirty="0"/>
              <a:t>Fast database restores</a:t>
            </a:r>
          </a:p>
          <a:p>
            <a:r>
              <a:rPr lang="en-US" dirty="0"/>
              <a:t>Higher overall performance due to higher transaction log throughput</a:t>
            </a:r>
          </a:p>
          <a:p>
            <a:r>
              <a:rPr lang="en-US" dirty="0"/>
              <a:t>Rapid scale out </a:t>
            </a:r>
          </a:p>
          <a:p>
            <a:r>
              <a:rPr lang="en-US" dirty="0"/>
              <a:t>Rapid scale up</a:t>
            </a:r>
          </a:p>
        </p:txBody>
      </p:sp>
    </p:spTree>
    <p:extLst>
      <p:ext uri="{BB962C8B-B14F-4D97-AF65-F5344CB8AC3E}">
        <p14:creationId xmlns:p14="http://schemas.microsoft.com/office/powerpoint/2010/main" val="28897177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B1957-2F1C-4B81-82DC-755277102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Database </a:t>
            </a:r>
            <a:r>
              <a:rPr lang="en-US" err="1"/>
              <a:t>sharding</a:t>
            </a:r>
            <a:endParaRPr lang="en-US"/>
          </a:p>
        </p:txBody>
      </p:sp>
      <p:pic>
        <p:nvPicPr>
          <p:cNvPr id="11266" name="Picture 2" descr="Elastic Database tools">
            <a:extLst>
              <a:ext uri="{FF2B5EF4-FFF2-40B4-BE49-F238E27FC236}">
                <a16:creationId xmlns:a16="http://schemas.microsoft.com/office/drawing/2014/main" id="{F9733C1D-7D4C-455F-B098-4809BD4D4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4400" y="1418274"/>
            <a:ext cx="7086600" cy="507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87919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orizontal versus vertical scale-out">
            <a:extLst>
              <a:ext uri="{FF2B5EF4-FFF2-40B4-BE49-F238E27FC236}">
                <a16:creationId xmlns:a16="http://schemas.microsoft.com/office/drawing/2014/main" id="{BA9DF594-DBA3-4B65-96A4-4FA01871D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937" y="598487"/>
            <a:ext cx="11446126" cy="588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06147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Single tenant versus multi-tenant">
            <a:extLst>
              <a:ext uri="{FF2B5EF4-FFF2-40B4-BE49-F238E27FC236}">
                <a16:creationId xmlns:a16="http://schemas.microsoft.com/office/drawing/2014/main" id="{E108B6BA-F09E-4AD3-8AC1-86F90D098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8" y="519113"/>
            <a:ext cx="10982325" cy="581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9014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406B9-7E56-45E1-9D08-68658D6BE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Connectivity architecture</a:t>
            </a:r>
          </a:p>
        </p:txBody>
      </p:sp>
      <p:pic>
        <p:nvPicPr>
          <p:cNvPr id="6" name="Picture 4" descr="Diagram that shows a high-level overview of the connectivity architecture.">
            <a:extLst>
              <a:ext uri="{FF2B5EF4-FFF2-40B4-BE49-F238E27FC236}">
                <a16:creationId xmlns:a16="http://schemas.microsoft.com/office/drawing/2014/main" id="{1EE1EC1E-1255-481A-A2D3-F02FD8DE9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59530" y="1121526"/>
            <a:ext cx="8354352" cy="5221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55817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C477752-ACCA-41C1-9B1D-D0CED1F9C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80911D-FC74-4C97-B60E-5D85D33B6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7664"/>
            <a:ext cx="6163624" cy="13064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Connectivity settings</a:t>
            </a:r>
          </a:p>
        </p:txBody>
      </p:sp>
      <p:pic>
        <p:nvPicPr>
          <p:cNvPr id="8194" name="Picture 2" descr="Diagram showing connectivity when Deny public network access is set to yes versus when Deny public network access is set to no.">
            <a:extLst>
              <a:ext uri="{FF2B5EF4-FFF2-40B4-BE49-F238E27FC236}">
                <a16:creationId xmlns:a16="http://schemas.microsoft.com/office/drawing/2014/main" id="{A26CEE11-B4BE-41D5-8841-B2E4E574F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16094" y="1375526"/>
            <a:ext cx="9139205" cy="5346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71409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A05FF-FFA5-4B78-889F-675491826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Diagram of connectivity options">
            <a:extLst>
              <a:ext uri="{FF2B5EF4-FFF2-40B4-BE49-F238E27FC236}">
                <a16:creationId xmlns:a16="http://schemas.microsoft.com/office/drawing/2014/main" id="{AF1E3D9B-C640-4BC0-8991-020073632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338" y="381000"/>
            <a:ext cx="10601325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636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A8DFC-6952-479F-B6F9-B41F0E5A1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Storage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59C4C-EC95-4DB8-A433-B03589FEE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Azure Files</a:t>
            </a:r>
          </a:p>
          <a:p>
            <a:r>
              <a:rPr lang="en-US"/>
              <a:t>Azure Disks</a:t>
            </a:r>
          </a:p>
          <a:p>
            <a:r>
              <a:rPr lang="en-US"/>
              <a:t>Azure Blobs</a:t>
            </a:r>
          </a:p>
          <a:p>
            <a:r>
              <a:rPr lang="en-US"/>
              <a:t>Azure Queues</a:t>
            </a:r>
          </a:p>
          <a:p>
            <a:r>
              <a:rPr lang="en-US"/>
              <a:t>Azure Tables</a:t>
            </a:r>
          </a:p>
        </p:txBody>
      </p:sp>
    </p:spTree>
    <p:extLst>
      <p:ext uri="{BB962C8B-B14F-4D97-AF65-F5344CB8AC3E}">
        <p14:creationId xmlns:p14="http://schemas.microsoft.com/office/powerpoint/2010/main" val="17391800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AB813-B329-4E1D-BCEB-701503191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Business continuity</a:t>
            </a:r>
          </a:p>
        </p:txBody>
      </p:sp>
      <p:pic>
        <p:nvPicPr>
          <p:cNvPr id="14340" name="Picture 4" descr="Diagram shows a typical configuration of a geo-redundant cloud application using multiple databases and auto-failover group.">
            <a:extLst>
              <a:ext uri="{FF2B5EF4-FFF2-40B4-BE49-F238E27FC236}">
                <a16:creationId xmlns:a16="http://schemas.microsoft.com/office/drawing/2014/main" id="{0FFE22AA-725A-4A3B-BA4A-B37646DCC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100" y="1577975"/>
            <a:ext cx="7254875" cy="439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993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geo-replication relationship">
            <a:extLst>
              <a:ext uri="{FF2B5EF4-FFF2-40B4-BE49-F238E27FC236}">
                <a16:creationId xmlns:a16="http://schemas.microsoft.com/office/drawing/2014/main" id="{695B345A-2826-4D4B-BC81-4A988A054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0775" y="0"/>
            <a:ext cx="74088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9801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791CB-5A25-444D-BAC3-912AAA23C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Deployment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B946E-AF85-40B5-8703-99A2B19A8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Portal</a:t>
            </a:r>
          </a:p>
          <a:p>
            <a:r>
              <a:rPr lang="en-US" dirty="0"/>
              <a:t>Azure CLI</a:t>
            </a:r>
          </a:p>
          <a:p>
            <a:r>
              <a:rPr lang="en-US" dirty="0"/>
              <a:t>Azure Resource Manager template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D9B84CE-792F-4F42-92AD-F0B7D31412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674705"/>
              </p:ext>
            </p:extLst>
          </p:nvPr>
        </p:nvGraphicFramePr>
        <p:xfrm>
          <a:off x="1158502" y="3429000"/>
          <a:ext cx="1697344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1395000" imgH="543600" progId="Package">
                  <p:embed/>
                </p:oleObj>
              </mc:Choice>
              <mc:Fallback>
                <p:oleObj name="Packager Shell Object" showAsIcon="1" r:id="rId2" imgW="1395000" imgH="543600" progId="Package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D9B84CE-792F-4F42-92AD-F0B7D31412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58502" y="3429000"/>
                        <a:ext cx="1697344" cy="66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36895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>
            <a:extLst>
              <a:ext uri="{FF2B5EF4-FFF2-40B4-BE49-F238E27FC236}">
                <a16:creationId xmlns:a16="http://schemas.microsoft.com/office/drawing/2014/main" id="{842676F7-6033-46A1-B176-2293F1C96E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3150"/>
            <a:ext cx="12192000" cy="5624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91C7D8F-67EB-4E29-A5E4-F3175D93A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/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13804761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Resource metrics">
            <a:extLst>
              <a:ext uri="{FF2B5EF4-FFF2-40B4-BE49-F238E27FC236}">
                <a16:creationId xmlns:a16="http://schemas.microsoft.com/office/drawing/2014/main" id="{3410E71E-0E14-43AD-9D1B-AD92E2C0B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14" y="330279"/>
            <a:ext cx="9666286" cy="6197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68938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Performance overview for Azure SQL Database">
            <a:extLst>
              <a:ext uri="{FF2B5EF4-FFF2-40B4-BE49-F238E27FC236}">
                <a16:creationId xmlns:a16="http://schemas.microsoft.com/office/drawing/2014/main" id="{3BBFD33B-392F-4D60-B8DC-265A5AFDD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9913"/>
            <a:ext cx="12192000" cy="5716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71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A8DFC-6952-479F-B6F9-B41F0E5A1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Storage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59C4C-EC95-4DB8-A433-B03589FEE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Durable and highly available</a:t>
            </a:r>
          </a:p>
          <a:p>
            <a:r>
              <a:rPr lang="en-US" dirty="0"/>
              <a:t>Secure</a:t>
            </a:r>
          </a:p>
          <a:p>
            <a:r>
              <a:rPr lang="en-US" dirty="0"/>
              <a:t>Scalable</a:t>
            </a:r>
          </a:p>
          <a:p>
            <a:r>
              <a:rPr lang="en-US" dirty="0"/>
              <a:t>Managed</a:t>
            </a:r>
          </a:p>
          <a:p>
            <a:r>
              <a:rPr lang="en-US" dirty="0"/>
              <a:t>Accessible</a:t>
            </a:r>
          </a:p>
        </p:txBody>
      </p:sp>
    </p:spTree>
    <p:extLst>
      <p:ext uri="{BB962C8B-B14F-4D97-AF65-F5344CB8AC3E}">
        <p14:creationId xmlns:p14="http://schemas.microsoft.com/office/powerpoint/2010/main" val="1518617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56A3F-2807-4678-80BF-6788AABB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Files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D1E787-D232-4296-BF1A-1D046071D6A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Cloud file share</a:t>
            </a:r>
          </a:p>
          <a:p>
            <a:r>
              <a:rPr lang="en-US" dirty="0"/>
              <a:t>Supports standard Server Message Block (SMB) protocol or Network File System (NFS) protocol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36589B-C0BE-447E-B4B2-2D36E8D6E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3237" y="1462087"/>
            <a:ext cx="3971925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671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56A3F-2807-4678-80BF-6788AABB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When to use Azure Files?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02FEC-AF65-41B6-BFA0-B964AD67A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“Lift and shift" an application to the cloud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You want to replace or supplement on-premises file servers or NAS devices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You want to store development and debugging tools that need to be accessed from many virtual machines</a:t>
            </a:r>
          </a:p>
        </p:txBody>
      </p:sp>
    </p:spTree>
    <p:extLst>
      <p:ext uri="{BB962C8B-B14F-4D97-AF65-F5344CB8AC3E}">
        <p14:creationId xmlns:p14="http://schemas.microsoft.com/office/powerpoint/2010/main" val="2443640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56A3F-2807-4678-80BF-6788AABB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Disks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02FEC-AF65-41B6-BFA0-B964AD67A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Allows data to be persistently stored and accessed from an attached virtual hard disk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An Azure managed disk is a virtual hard disk (VHD)</a:t>
            </a:r>
            <a:endParaRPr lang="en-US" dirty="0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It is an abstraction over page blobs, blob containers, and Azure storage accounts</a:t>
            </a:r>
          </a:p>
        </p:txBody>
      </p:sp>
    </p:spTree>
    <p:extLst>
      <p:ext uri="{BB962C8B-B14F-4D97-AF65-F5344CB8AC3E}">
        <p14:creationId xmlns:p14="http://schemas.microsoft.com/office/powerpoint/2010/main" val="1073776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56A3F-2807-4678-80BF-6788AABB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Blobs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02FEC-AF65-41B6-BFA0-B964AD67AB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Unstructured data store</a:t>
            </a:r>
          </a:p>
          <a:p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Supports Azure Data Lake Storage Gen2 for enterprise big data analytics solutions</a:t>
            </a:r>
          </a:p>
        </p:txBody>
      </p:sp>
      <p:pic>
        <p:nvPicPr>
          <p:cNvPr id="52226" name="Picture 2" descr="Diagram showing the relationship between a storage account, containers, and blobs">
            <a:extLst>
              <a:ext uri="{FF2B5EF4-FFF2-40B4-BE49-F238E27FC236}">
                <a16:creationId xmlns:a16="http://schemas.microsoft.com/office/drawing/2014/main" id="{E47F5C60-8D28-4207-A88A-D536B2131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2" y="2170112"/>
            <a:ext cx="5181600" cy="173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1760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2B9E946032DA4BB14709F74A8E72DD" ma:contentTypeVersion="12" ma:contentTypeDescription="Create a new document." ma:contentTypeScope="" ma:versionID="81d7e9b8e48f53e918a4a9debfb92c53">
  <xsd:schema xmlns:xsd="http://www.w3.org/2001/XMLSchema" xmlns:xs="http://www.w3.org/2001/XMLSchema" xmlns:p="http://schemas.microsoft.com/office/2006/metadata/properties" xmlns:ns3="7e386163-4625-45fa-b70d-14216c3446e8" xmlns:ns4="a478550d-0008-41d7-920c-92fd712d6795" targetNamespace="http://schemas.microsoft.com/office/2006/metadata/properties" ma:root="true" ma:fieldsID="28d1d78bf37db17b319e9efe9dfd1f70" ns3:_="" ns4:_="">
    <xsd:import namespace="7e386163-4625-45fa-b70d-14216c3446e8"/>
    <xsd:import namespace="a478550d-0008-41d7-920c-92fd712d679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386163-4625-45fa-b70d-14216c3446e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78550d-0008-41d7-920c-92fd712d679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1510C8E-FBEF-4174-AC79-26362E55447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78FBBC0-2901-4DC1-87A3-79F98796593A}">
  <ds:schemaRefs>
    <ds:schemaRef ds:uri="a478550d-0008-41d7-920c-92fd712d6795"/>
    <ds:schemaRef ds:uri="http://purl.org/dc/terms/"/>
    <ds:schemaRef ds:uri="http://purl.org/dc/dcmitype/"/>
    <ds:schemaRef ds:uri="http://schemas.microsoft.com/office/2006/documentManagement/types"/>
    <ds:schemaRef ds:uri="7e386163-4625-45fa-b70d-14216c3446e8"/>
    <ds:schemaRef ds:uri="http://www.w3.org/XML/1998/namespace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BA072151-D458-4B07-BC7B-8A51613C5C21}">
  <ds:schemaRefs>
    <ds:schemaRef ds:uri="7e386163-4625-45fa-b70d-14216c3446e8"/>
    <ds:schemaRef ds:uri="a478550d-0008-41d7-920c-92fd712d679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652</Words>
  <Application>Microsoft Office PowerPoint</Application>
  <PresentationFormat>Widescreen</PresentationFormat>
  <Paragraphs>154</Paragraphs>
  <Slides>45</Slides>
  <Notes>32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Calibri Light</vt:lpstr>
      <vt:lpstr>Segoe UI</vt:lpstr>
      <vt:lpstr>Office Theme</vt:lpstr>
      <vt:lpstr>Packager Shell Object</vt:lpstr>
      <vt:lpstr>Tamás Papp</vt:lpstr>
      <vt:lpstr>Agenda</vt:lpstr>
      <vt:lpstr>Azure Storage</vt:lpstr>
      <vt:lpstr>Azure Storage services</vt:lpstr>
      <vt:lpstr>Azure Storage services</vt:lpstr>
      <vt:lpstr>Azure Files</vt:lpstr>
      <vt:lpstr>When to use Azure Files?</vt:lpstr>
      <vt:lpstr>Azure Disks</vt:lpstr>
      <vt:lpstr>Azure Blobs</vt:lpstr>
      <vt:lpstr>When to use Azure Blobs?</vt:lpstr>
      <vt:lpstr>Cost</vt:lpstr>
      <vt:lpstr>Azure Queues</vt:lpstr>
      <vt:lpstr>Azure Queues vs Service Bus</vt:lpstr>
      <vt:lpstr>Azure Tables</vt:lpstr>
      <vt:lpstr>Table storage concepts</vt:lpstr>
      <vt:lpstr>PowerPoint Presentation</vt:lpstr>
      <vt:lpstr>Storage account</vt:lpstr>
      <vt:lpstr>PowerPoint Presentation</vt:lpstr>
      <vt:lpstr>Storage account</vt:lpstr>
      <vt:lpstr>            Azure Event Grid</vt:lpstr>
      <vt:lpstr>Demo</vt:lpstr>
      <vt:lpstr>Azure SQL Server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Elastic pool</vt:lpstr>
      <vt:lpstr>Azure SQL Server</vt:lpstr>
      <vt:lpstr>Purchasing models</vt:lpstr>
      <vt:lpstr>Serverless compute tier</vt:lpstr>
      <vt:lpstr>Hyperscale service tier</vt:lpstr>
      <vt:lpstr>Database sharding</vt:lpstr>
      <vt:lpstr>PowerPoint Presentation</vt:lpstr>
      <vt:lpstr>PowerPoint Presentation</vt:lpstr>
      <vt:lpstr>Connectivity architecture</vt:lpstr>
      <vt:lpstr>Connectivity settings</vt:lpstr>
      <vt:lpstr>PowerPoint Presentation</vt:lpstr>
      <vt:lpstr>Business continuity</vt:lpstr>
      <vt:lpstr>PowerPoint Presentation</vt:lpstr>
      <vt:lpstr>Deployment demo</vt:lpstr>
      <vt:lpstr>Monitoring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Tamás Papp</dc:creator>
  <cp:lastModifiedBy>Tamás Papp</cp:lastModifiedBy>
  <cp:revision>1</cp:revision>
  <dcterms:created xsi:type="dcterms:W3CDTF">2022-01-23T12:06:45Z</dcterms:created>
  <dcterms:modified xsi:type="dcterms:W3CDTF">2022-01-27T01:03:16Z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0x010100072B9E946032DA4BB14709F74A8E72DD</vt:lpwstr>
  </property>
</Properties>
</file>

<file path=docProps/thumbnail.jpeg>
</file>